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5"/>
  </p:sldMasterIdLst>
  <p:notesMasterIdLst>
    <p:notesMasterId r:id="rId6"/>
  </p:notesMasterIdLst>
  <p:sldIdLst>
    <p:sldId id="256" r:id="rId7"/>
    <p:sldId id="257" r:id="rId8"/>
    <p:sldId id="258" r:id="rId9"/>
    <p:sldId id="259" r:id="rId10"/>
  </p:sldIdLst>
  <p:sldSz cy="9601200" cx="7315200"/>
  <p:notesSz cx="6858000" cy="9144000"/>
  <p:embeddedFontLst>
    <p:embeddedFont>
      <p:font typeface="Halant"/>
      <p:regular r:id="rId11"/>
      <p:bold r:id="rId12"/>
    </p:embeddedFont>
    <p:embeddedFont>
      <p:font typeface="Inter SemiBold"/>
      <p:regular r:id="rId13"/>
      <p:bold r:id="rId14"/>
      <p:italic r:id="rId15"/>
      <p:boldItalic r:id="rId16"/>
    </p:embeddedFont>
    <p:embeddedFont>
      <p:font typeface="Plus Jakarta Sans"/>
      <p:regular r:id="rId17"/>
      <p:bold r:id="rId18"/>
      <p:italic r:id="rId19"/>
      <p:boldItalic r:id="rId20"/>
    </p:embeddedFont>
    <p:embeddedFont>
      <p:font typeface="Inter"/>
      <p:regular r:id="rId21"/>
      <p:bold r:id="rId22"/>
      <p:italic r:id="rId23"/>
      <p:boldItalic r:id="rId24"/>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024">
          <p15:clr>
            <a:srgbClr val="A4A3A4"/>
          </p15:clr>
        </p15:guide>
        <p15:guide id="2" pos="2304">
          <p15:clr>
            <a:srgbClr val="A4A3A4"/>
          </p15:clr>
        </p15:guide>
        <p15:guide id="3" pos="278">
          <p15:clr>
            <a:srgbClr val="747775"/>
          </p15:clr>
        </p15:guide>
        <p15:guide id="4" pos="4330">
          <p15:clr>
            <a:srgbClr val="747775"/>
          </p15:clr>
        </p15:guide>
        <p15:guide id="5" orient="horz" pos="5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2962B85F-0DBD-442C-A3E8-D8657664F81B}">
  <a:tblStyle styleId="{2962B85F-0DBD-442C-A3E8-D8657664F81B}"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024" orient="horz"/>
        <p:guide pos="2304"/>
        <p:guide pos="278"/>
        <p:guide pos="4330"/>
        <p:guide pos="5880" orient="horz"/>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PlusJakartaSans-boldItalic.fntdata"/><Relationship Id="rId11" Type="http://schemas.openxmlformats.org/officeDocument/2006/relationships/font" Target="fonts/Halant-regular.fntdata"/><Relationship Id="rId22" Type="http://schemas.openxmlformats.org/officeDocument/2006/relationships/font" Target="fonts/Inter-bold.fntdata"/><Relationship Id="rId10" Type="http://schemas.openxmlformats.org/officeDocument/2006/relationships/slide" Target="slides/slide4.xml"/><Relationship Id="rId21" Type="http://schemas.openxmlformats.org/officeDocument/2006/relationships/font" Target="fonts/Inter-regular.fntdata"/><Relationship Id="rId13" Type="http://schemas.openxmlformats.org/officeDocument/2006/relationships/font" Target="fonts/InterSemiBold-regular.fntdata"/><Relationship Id="rId24" Type="http://schemas.openxmlformats.org/officeDocument/2006/relationships/font" Target="fonts/Inter-boldItalic.fntdata"/><Relationship Id="rId12" Type="http://schemas.openxmlformats.org/officeDocument/2006/relationships/font" Target="fonts/Halant-bold.fntdata"/><Relationship Id="rId23" Type="http://schemas.openxmlformats.org/officeDocument/2006/relationships/font" Target="fonts/Inter-italic.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15" Type="http://schemas.openxmlformats.org/officeDocument/2006/relationships/font" Target="fonts/InterSemiBold-italic.fntdata"/><Relationship Id="rId14" Type="http://schemas.openxmlformats.org/officeDocument/2006/relationships/font" Target="fonts/InterSemiBold-bold.fntdata"/><Relationship Id="rId17" Type="http://schemas.openxmlformats.org/officeDocument/2006/relationships/font" Target="fonts/PlusJakartaSans-regular.fntdata"/><Relationship Id="rId16" Type="http://schemas.openxmlformats.org/officeDocument/2006/relationships/font" Target="fonts/InterSemiBold-boldItalic.fntdata"/><Relationship Id="rId5" Type="http://schemas.openxmlformats.org/officeDocument/2006/relationships/slideMaster" Target="slideMasters/slideMaster1.xml"/><Relationship Id="rId19" Type="http://schemas.openxmlformats.org/officeDocument/2006/relationships/font" Target="fonts/PlusJakartaSans-italic.fntdata"/><Relationship Id="rId6" Type="http://schemas.openxmlformats.org/officeDocument/2006/relationships/notesMaster" Target="notesMasters/notesMaster1.xml"/><Relationship Id="rId18" Type="http://schemas.openxmlformats.org/officeDocument/2006/relationships/font" Target="fonts/PlusJakartaSans-bold.fntdata"/><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31b2dd2d9de_0_11:notes"/>
          <p:cNvSpPr/>
          <p:nvPr>
            <p:ph idx="2" type="sldImg"/>
          </p:nvPr>
        </p:nvSpPr>
        <p:spPr>
          <a:xfrm>
            <a:off x="2123037"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31b2dd2d9de_0_1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2" name="Shape 62"/>
        <p:cNvGrpSpPr/>
        <p:nvPr/>
      </p:nvGrpSpPr>
      <p:grpSpPr>
        <a:xfrm>
          <a:off x="0" y="0"/>
          <a:ext cx="0" cy="0"/>
          <a:chOff x="0" y="0"/>
          <a:chExt cx="0" cy="0"/>
        </a:xfrm>
      </p:grpSpPr>
      <p:sp>
        <p:nvSpPr>
          <p:cNvPr id="63" name="Google Shape;63;g3085ac5dabd_0_196: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64" name="Google Shape;64;g3085ac5dabd_0_19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3" name="Shape 73"/>
        <p:cNvGrpSpPr/>
        <p:nvPr/>
      </p:nvGrpSpPr>
      <p:grpSpPr>
        <a:xfrm>
          <a:off x="0" y="0"/>
          <a:ext cx="0" cy="0"/>
          <a:chOff x="0" y="0"/>
          <a:chExt cx="0" cy="0"/>
        </a:xfrm>
      </p:grpSpPr>
      <p:sp>
        <p:nvSpPr>
          <p:cNvPr id="74" name="Google Shape;74;g31b753bdea5_0_55:notes"/>
          <p:cNvSpPr/>
          <p:nvPr>
            <p:ph idx="2" type="sldImg"/>
          </p:nvPr>
        </p:nvSpPr>
        <p:spPr>
          <a:xfrm>
            <a:off x="2123037"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75" name="Google Shape;75;g31b753bdea5_0_5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0" name="Shape 90"/>
        <p:cNvGrpSpPr/>
        <p:nvPr/>
      </p:nvGrpSpPr>
      <p:grpSpPr>
        <a:xfrm>
          <a:off x="0" y="0"/>
          <a:ext cx="0" cy="0"/>
          <a:chOff x="0" y="0"/>
          <a:chExt cx="0" cy="0"/>
        </a:xfrm>
      </p:grpSpPr>
      <p:sp>
        <p:nvSpPr>
          <p:cNvPr id="91" name="Google Shape;91;g31b753bdea5_0_71:notes"/>
          <p:cNvSpPr/>
          <p:nvPr>
            <p:ph idx="2" type="sldImg"/>
          </p:nvPr>
        </p:nvSpPr>
        <p:spPr>
          <a:xfrm>
            <a:off x="2123037"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92" name="Google Shape;92;g31b753bdea5_0_7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49367" y="1389873"/>
            <a:ext cx="6816600" cy="3831600"/>
          </a:xfrm>
          <a:prstGeom prst="rect">
            <a:avLst/>
          </a:prstGeom>
        </p:spPr>
        <p:txBody>
          <a:bodyPr anchorCtr="0" anchor="b" bIns="91425" lIns="91425" spcFirstLastPara="1" rIns="91425" wrap="square" tIns="91425">
            <a:no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249360" y="5290367"/>
            <a:ext cx="6816600" cy="14796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49360" y="2064767"/>
            <a:ext cx="6816600" cy="3665100"/>
          </a:xfrm>
          <a:prstGeom prst="rect">
            <a:avLst/>
          </a:prstGeom>
        </p:spPr>
        <p:txBody>
          <a:bodyPr anchorCtr="0" anchor="b" bIns="91425" lIns="91425" spcFirstLastPara="1" rIns="91425" wrap="square" tIns="91425">
            <a:no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249360" y="5884153"/>
            <a:ext cx="6816600" cy="2428200"/>
          </a:xfrm>
          <a:prstGeom prst="rect">
            <a:avLst/>
          </a:prstGeom>
        </p:spPr>
        <p:txBody>
          <a:bodyPr anchorCtr="0" anchor="t" bIns="91425" lIns="91425" spcFirstLastPara="1" rIns="91425" wrap="square" tIns="91425">
            <a:noAutofit/>
          </a:bodyPr>
          <a:lstStyle>
            <a:lvl1pPr indent="-342900" lvl="0" marL="457200" algn="ctr">
              <a:spcBef>
                <a:spcPts val="0"/>
              </a:spcBef>
              <a:spcAft>
                <a:spcPts val="0"/>
              </a:spcAft>
              <a:buSzPts val="1800"/>
              <a:buChar char="●"/>
              <a:defRPr/>
            </a:lvl1pPr>
            <a:lvl2pPr indent="-317500" lvl="1" marL="914400" algn="ctr">
              <a:spcBef>
                <a:spcPts val="1600"/>
              </a:spcBef>
              <a:spcAft>
                <a:spcPts val="0"/>
              </a:spcAft>
              <a:buSzPts val="1400"/>
              <a:buChar char="○"/>
              <a:defRPr/>
            </a:lvl2pPr>
            <a:lvl3pPr indent="-317500" lvl="2" marL="1371600" algn="ctr">
              <a:spcBef>
                <a:spcPts val="1600"/>
              </a:spcBef>
              <a:spcAft>
                <a:spcPts val="0"/>
              </a:spcAft>
              <a:buSzPts val="1400"/>
              <a:buChar char="■"/>
              <a:defRPr/>
            </a:lvl3pPr>
            <a:lvl4pPr indent="-317500" lvl="3" marL="1828800" algn="ctr">
              <a:spcBef>
                <a:spcPts val="1600"/>
              </a:spcBef>
              <a:spcAft>
                <a:spcPts val="0"/>
              </a:spcAft>
              <a:buSzPts val="1400"/>
              <a:buChar char="●"/>
              <a:defRPr/>
            </a:lvl4pPr>
            <a:lvl5pPr indent="-317500" lvl="4" marL="2286000" algn="ctr">
              <a:spcBef>
                <a:spcPts val="1600"/>
              </a:spcBef>
              <a:spcAft>
                <a:spcPts val="0"/>
              </a:spcAft>
              <a:buSzPts val="1400"/>
              <a:buChar char="○"/>
              <a:defRPr/>
            </a:lvl5pPr>
            <a:lvl6pPr indent="-317500" lvl="5" marL="2743200" algn="ctr">
              <a:spcBef>
                <a:spcPts val="1600"/>
              </a:spcBef>
              <a:spcAft>
                <a:spcPts val="0"/>
              </a:spcAft>
              <a:buSzPts val="1400"/>
              <a:buChar char="■"/>
              <a:defRPr/>
            </a:lvl6pPr>
            <a:lvl7pPr indent="-317500" lvl="6" marL="3200400" algn="ctr">
              <a:spcBef>
                <a:spcPts val="1600"/>
              </a:spcBef>
              <a:spcAft>
                <a:spcPts val="0"/>
              </a:spcAft>
              <a:buSzPts val="1400"/>
              <a:buChar char="●"/>
              <a:defRPr/>
            </a:lvl7pPr>
            <a:lvl8pPr indent="-317500" lvl="7" marL="3657600" algn="ctr">
              <a:spcBef>
                <a:spcPts val="1600"/>
              </a:spcBef>
              <a:spcAft>
                <a:spcPts val="0"/>
              </a:spcAft>
              <a:buSzPts val="1400"/>
              <a:buChar char="○"/>
              <a:defRPr/>
            </a:lvl8pPr>
            <a:lvl9pPr indent="-317500" lvl="8" marL="4114800" algn="ctr">
              <a:spcBef>
                <a:spcPts val="1600"/>
              </a:spcBef>
              <a:spcAft>
                <a:spcPts val="1600"/>
              </a:spcAft>
              <a:buSzPts val="1400"/>
              <a:buChar char="■"/>
              <a:defRPr/>
            </a:lvl9pPr>
          </a:lstStyle>
          <a:p/>
        </p:txBody>
      </p:sp>
      <p:sp>
        <p:nvSpPr>
          <p:cNvPr id="47" name="Google Shape;47;p11"/>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49360" y="4014920"/>
            <a:ext cx="6816600" cy="1571400"/>
          </a:xfrm>
          <a:prstGeom prst="rect">
            <a:avLst/>
          </a:prstGeom>
        </p:spPr>
        <p:txBody>
          <a:bodyPr anchorCtr="0" anchor="ctr" bIns="91425" lIns="91425" spcFirstLastPara="1" rIns="91425" wrap="square" tIns="91425">
            <a:no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49360" y="830713"/>
            <a:ext cx="6816600" cy="10689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249360" y="2151287"/>
            <a:ext cx="6816600" cy="6377400"/>
          </a:xfrm>
          <a:prstGeom prst="rect">
            <a:avLst/>
          </a:prstGeom>
        </p:spPr>
        <p:txBody>
          <a:bodyPr anchorCtr="0" anchor="t"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19" name="Google Shape;19;p4"/>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49360" y="830713"/>
            <a:ext cx="6816600" cy="10689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249360" y="2151287"/>
            <a:ext cx="3199800" cy="6377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3" name="Google Shape;23;p5"/>
          <p:cNvSpPr txBox="1"/>
          <p:nvPr>
            <p:ph idx="2" type="body"/>
          </p:nvPr>
        </p:nvSpPr>
        <p:spPr>
          <a:xfrm>
            <a:off x="3865920" y="2151287"/>
            <a:ext cx="3199800" cy="6377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4" name="Google Shape;24;p5"/>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49360" y="830713"/>
            <a:ext cx="6816600" cy="10689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49360" y="1037120"/>
            <a:ext cx="2246400" cy="1410600"/>
          </a:xfrm>
          <a:prstGeom prst="rect">
            <a:avLst/>
          </a:prstGeom>
        </p:spPr>
        <p:txBody>
          <a:bodyPr anchorCtr="0" anchor="b" bIns="91425" lIns="91425" spcFirstLastPara="1" rIns="91425" wrap="square" tIns="91425">
            <a:no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249360" y="2593920"/>
            <a:ext cx="2246400" cy="59349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sz="12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31" name="Google Shape;31;p7"/>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392200" y="840280"/>
            <a:ext cx="5094300" cy="7636200"/>
          </a:xfrm>
          <a:prstGeom prst="rect">
            <a:avLst/>
          </a:prstGeom>
        </p:spPr>
        <p:txBody>
          <a:bodyPr anchorCtr="0" anchor="ctr" bIns="91425" lIns="91425" spcFirstLastPara="1" rIns="91425" wrap="square" tIns="91425">
            <a:no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657600" y="-233"/>
            <a:ext cx="3657600" cy="96012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12400" y="2301927"/>
            <a:ext cx="3236100" cy="2766900"/>
          </a:xfrm>
          <a:prstGeom prst="rect">
            <a:avLst/>
          </a:prstGeom>
        </p:spPr>
        <p:txBody>
          <a:bodyPr anchorCtr="0" anchor="b" bIns="91425" lIns="91425" spcFirstLastPara="1" rIns="91425" wrap="square" tIns="91425">
            <a:no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12400" y="5232407"/>
            <a:ext cx="3236100" cy="23055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3951600" y="1351607"/>
            <a:ext cx="3069600" cy="6897600"/>
          </a:xfrm>
          <a:prstGeom prst="rect">
            <a:avLst/>
          </a:prstGeom>
        </p:spPr>
        <p:txBody>
          <a:bodyPr anchorCtr="0" anchor="ctr"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40" name="Google Shape;40;p9"/>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49360" y="7897073"/>
            <a:ext cx="4799100" cy="1129500"/>
          </a:xfrm>
          <a:prstGeom prst="rect">
            <a:avLst/>
          </a:prstGeom>
        </p:spPr>
        <p:txBody>
          <a:bodyPr anchorCtr="0" anchor="ctr" bIns="91425" lIns="91425" spcFirstLastPara="1" rIns="91425" wrap="square" tIns="91425">
            <a:no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49360" y="830713"/>
            <a:ext cx="6816600" cy="1068900"/>
          </a:xfrm>
          <a:prstGeom prst="rect">
            <a:avLst/>
          </a:prstGeom>
          <a:noFill/>
          <a:ln>
            <a:noFill/>
          </a:ln>
        </p:spPr>
        <p:txBody>
          <a:bodyPr anchorCtr="0" anchor="t" bIns="91425" lIns="91425" spcFirstLastPara="1" rIns="91425" wrap="square" tIns="91425">
            <a:no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249360" y="2151287"/>
            <a:ext cx="6816600" cy="6377400"/>
          </a:xfrm>
          <a:prstGeom prst="rect">
            <a:avLst/>
          </a:prstGeom>
          <a:noFill/>
          <a:ln>
            <a:noFill/>
          </a:ln>
        </p:spPr>
        <p:txBody>
          <a:bodyPr anchorCtr="0" anchor="t" bIns="91425" lIns="91425" spcFirstLastPara="1" rIns="91425" wrap="square" tIns="91425">
            <a:no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1600"/>
              </a:spcBef>
              <a:spcAft>
                <a:spcPts val="0"/>
              </a:spcAft>
              <a:buClr>
                <a:schemeClr val="dk2"/>
              </a:buClr>
              <a:buSzPts val="1400"/>
              <a:buChar char="○"/>
              <a:defRPr>
                <a:solidFill>
                  <a:schemeClr val="dk2"/>
                </a:solidFill>
              </a:defRPr>
            </a:lvl2pPr>
            <a:lvl3pPr indent="-317500" lvl="2" marL="1371600">
              <a:lnSpc>
                <a:spcPct val="115000"/>
              </a:lnSpc>
              <a:spcBef>
                <a:spcPts val="1600"/>
              </a:spcBef>
              <a:spcAft>
                <a:spcPts val="0"/>
              </a:spcAft>
              <a:buClr>
                <a:schemeClr val="dk2"/>
              </a:buClr>
              <a:buSzPts val="1400"/>
              <a:buChar char="■"/>
              <a:defRPr>
                <a:solidFill>
                  <a:schemeClr val="dk2"/>
                </a:solidFill>
              </a:defRPr>
            </a:lvl3pPr>
            <a:lvl4pPr indent="-317500" lvl="3" marL="1828800">
              <a:lnSpc>
                <a:spcPct val="115000"/>
              </a:lnSpc>
              <a:spcBef>
                <a:spcPts val="1600"/>
              </a:spcBef>
              <a:spcAft>
                <a:spcPts val="0"/>
              </a:spcAft>
              <a:buClr>
                <a:schemeClr val="dk2"/>
              </a:buClr>
              <a:buSzPts val="1400"/>
              <a:buChar char="●"/>
              <a:defRPr>
                <a:solidFill>
                  <a:schemeClr val="dk2"/>
                </a:solidFill>
              </a:defRPr>
            </a:lvl4pPr>
            <a:lvl5pPr indent="-317500" lvl="4" marL="2286000">
              <a:lnSpc>
                <a:spcPct val="115000"/>
              </a:lnSpc>
              <a:spcBef>
                <a:spcPts val="1600"/>
              </a:spcBef>
              <a:spcAft>
                <a:spcPts val="0"/>
              </a:spcAft>
              <a:buClr>
                <a:schemeClr val="dk2"/>
              </a:buClr>
              <a:buSzPts val="1400"/>
              <a:buChar char="○"/>
              <a:defRPr>
                <a:solidFill>
                  <a:schemeClr val="dk2"/>
                </a:solidFill>
              </a:defRPr>
            </a:lvl5pPr>
            <a:lvl6pPr indent="-317500" lvl="5" marL="2743200">
              <a:lnSpc>
                <a:spcPct val="115000"/>
              </a:lnSpc>
              <a:spcBef>
                <a:spcPts val="1600"/>
              </a:spcBef>
              <a:spcAft>
                <a:spcPts val="0"/>
              </a:spcAft>
              <a:buClr>
                <a:schemeClr val="dk2"/>
              </a:buClr>
              <a:buSzPts val="1400"/>
              <a:buChar char="■"/>
              <a:defRPr>
                <a:solidFill>
                  <a:schemeClr val="dk2"/>
                </a:solidFill>
              </a:defRPr>
            </a:lvl6pPr>
            <a:lvl7pPr indent="-317500" lvl="6" marL="3200400">
              <a:lnSpc>
                <a:spcPct val="115000"/>
              </a:lnSpc>
              <a:spcBef>
                <a:spcPts val="1600"/>
              </a:spcBef>
              <a:spcAft>
                <a:spcPts val="0"/>
              </a:spcAft>
              <a:buClr>
                <a:schemeClr val="dk2"/>
              </a:buClr>
              <a:buSzPts val="1400"/>
              <a:buChar char="●"/>
              <a:defRPr>
                <a:solidFill>
                  <a:schemeClr val="dk2"/>
                </a:solidFill>
              </a:defRPr>
            </a:lvl7pPr>
            <a:lvl8pPr indent="-317500" lvl="7" marL="3657600">
              <a:lnSpc>
                <a:spcPct val="115000"/>
              </a:lnSpc>
              <a:spcBef>
                <a:spcPts val="1600"/>
              </a:spcBef>
              <a:spcAft>
                <a:spcPts val="0"/>
              </a:spcAft>
              <a:buClr>
                <a:schemeClr val="dk2"/>
              </a:buClr>
              <a:buSzPts val="1400"/>
              <a:buChar char="○"/>
              <a:defRPr>
                <a:solidFill>
                  <a:schemeClr val="dk2"/>
                </a:solidFill>
              </a:defRPr>
            </a:lvl8pPr>
            <a:lvl9pPr indent="-317500" lvl="8" marL="4114800">
              <a:lnSpc>
                <a:spcPct val="115000"/>
              </a:lnSpc>
              <a:spcBef>
                <a:spcPts val="1600"/>
              </a:spcBef>
              <a:spcAft>
                <a:spcPts val="160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6777966" y="8704671"/>
            <a:ext cx="438900" cy="734700"/>
          </a:xfrm>
          <a:prstGeom prst="rect">
            <a:avLst/>
          </a:prstGeom>
          <a:noFill/>
          <a:ln>
            <a:noFill/>
          </a:ln>
        </p:spPr>
        <p:txBody>
          <a:bodyPr anchorCtr="0" anchor="ctr" bIns="91425" lIns="91425" spcFirstLastPara="1" rIns="91425" wrap="square" tIns="91425">
            <a:no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3.png"/><Relationship Id="rId4" Type="http://schemas.openxmlformats.org/officeDocument/2006/relationships/image" Target="../media/image4.png"/><Relationship Id="rId5" Type="http://schemas.openxmlformats.org/officeDocument/2006/relationships/image" Target="../media/image8.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3.png"/><Relationship Id="rId4" Type="http://schemas.openxmlformats.org/officeDocument/2006/relationships/image" Target="../media/image4.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3.png"/><Relationship Id="rId4" Type="http://schemas.openxmlformats.org/officeDocument/2006/relationships/image" Target="../media/image4.png"/><Relationship Id="rId5" Type="http://schemas.openxmlformats.org/officeDocument/2006/relationships/image" Target="../media/image8.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3.png"/><Relationship Id="rId4" Type="http://schemas.openxmlformats.org/officeDocument/2006/relationships/image" Target="../media/image4.png"/><Relationship Id="rId5"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53" name="Shape 53"/>
        <p:cNvGrpSpPr/>
        <p:nvPr/>
      </p:nvGrpSpPr>
      <p:grpSpPr>
        <a:xfrm>
          <a:off x="0" y="0"/>
          <a:ext cx="0" cy="0"/>
          <a:chOff x="0" y="0"/>
          <a:chExt cx="0" cy="0"/>
        </a:xfrm>
      </p:grpSpPr>
      <p:sp>
        <p:nvSpPr>
          <p:cNvPr id="54" name="Google Shape;54;p13"/>
          <p:cNvSpPr txBox="1"/>
          <p:nvPr/>
        </p:nvSpPr>
        <p:spPr>
          <a:xfrm>
            <a:off x="0" y="0"/>
            <a:ext cx="7315200" cy="8781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1600">
                <a:solidFill>
                  <a:schemeClr val="dk1"/>
                </a:solidFill>
                <a:latin typeface="Halant"/>
                <a:ea typeface="Halant"/>
                <a:cs typeface="Halant"/>
                <a:sym typeface="Halant"/>
              </a:rPr>
              <a:t>Comparison</a:t>
            </a:r>
            <a:endParaRPr sz="1600">
              <a:solidFill>
                <a:schemeClr val="dk1"/>
              </a:solidFill>
              <a:latin typeface="Halant"/>
              <a:ea typeface="Halant"/>
              <a:cs typeface="Halant"/>
              <a:sym typeface="Halant"/>
            </a:endParaRPr>
          </a:p>
          <a:p>
            <a:pPr indent="0" lvl="0" marL="0" rtl="0" algn="ctr">
              <a:spcBef>
                <a:spcPts val="0"/>
              </a:spcBef>
              <a:spcAft>
                <a:spcPts val="0"/>
              </a:spcAft>
              <a:buNone/>
            </a:pPr>
            <a:r>
              <a:rPr lang="en" sz="2400">
                <a:solidFill>
                  <a:schemeClr val="dk1"/>
                </a:solidFill>
                <a:latin typeface="Plus Jakarta Sans"/>
                <a:ea typeface="Plus Jakarta Sans"/>
                <a:cs typeface="Plus Jakarta Sans"/>
                <a:sym typeface="Plus Jakarta Sans"/>
              </a:rPr>
              <a:t>Source Analysis: Chinese Philosophies</a:t>
            </a:r>
            <a:endParaRPr sz="2400">
              <a:solidFill>
                <a:schemeClr val="dk1"/>
              </a:solidFill>
              <a:latin typeface="Plus Jakarta Sans"/>
              <a:ea typeface="Plus Jakarta Sans"/>
              <a:cs typeface="Plus Jakarta Sans"/>
              <a:sym typeface="Plus Jakarta Sans"/>
            </a:endParaRPr>
          </a:p>
        </p:txBody>
      </p:sp>
      <p:sp>
        <p:nvSpPr>
          <p:cNvPr id="55" name="Google Shape;55;p13"/>
          <p:cNvSpPr txBox="1"/>
          <p:nvPr/>
        </p:nvSpPr>
        <p:spPr>
          <a:xfrm>
            <a:off x="5208250" y="9041525"/>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©2025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sz="1400">
              <a:solidFill>
                <a:srgbClr val="666666"/>
              </a:solidFill>
              <a:latin typeface="Inter"/>
              <a:ea typeface="Inter"/>
              <a:cs typeface="Inter"/>
              <a:sym typeface="Inter"/>
            </a:endParaRPr>
          </a:p>
        </p:txBody>
      </p:sp>
      <p:pic>
        <p:nvPicPr>
          <p:cNvPr id="56" name="Google Shape;56;p13"/>
          <p:cNvPicPr preferRelativeResize="0"/>
          <p:nvPr/>
        </p:nvPicPr>
        <p:blipFill>
          <a:blip r:embed="rId3">
            <a:alphaModFix/>
          </a:blip>
          <a:stretch>
            <a:fillRect/>
          </a:stretch>
        </p:blipFill>
        <p:spPr>
          <a:xfrm>
            <a:off x="359100" y="8923350"/>
            <a:ext cx="400127" cy="400127"/>
          </a:xfrm>
          <a:prstGeom prst="rect">
            <a:avLst/>
          </a:prstGeom>
          <a:noFill/>
          <a:ln>
            <a:noFill/>
          </a:ln>
        </p:spPr>
      </p:pic>
      <p:sp>
        <p:nvSpPr>
          <p:cNvPr id="57" name="Google Shape;57;p13"/>
          <p:cNvSpPr txBox="1"/>
          <p:nvPr/>
        </p:nvSpPr>
        <p:spPr>
          <a:xfrm>
            <a:off x="2791800" y="9041525"/>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sz="1400">
              <a:solidFill>
                <a:srgbClr val="666666"/>
              </a:solidFill>
              <a:latin typeface="Inter"/>
              <a:ea typeface="Inter"/>
              <a:cs typeface="Inter"/>
              <a:sym typeface="Inter"/>
            </a:endParaRPr>
          </a:p>
        </p:txBody>
      </p:sp>
      <p:pic>
        <p:nvPicPr>
          <p:cNvPr id="58" name="Google Shape;58;p13"/>
          <p:cNvPicPr preferRelativeResize="0"/>
          <p:nvPr/>
        </p:nvPicPr>
        <p:blipFill>
          <a:blip r:embed="rId4">
            <a:alphaModFix/>
          </a:blip>
          <a:stretch>
            <a:fillRect/>
          </a:stretch>
        </p:blipFill>
        <p:spPr>
          <a:xfrm>
            <a:off x="203550" y="68097"/>
            <a:ext cx="980459" cy="406567"/>
          </a:xfrm>
          <a:prstGeom prst="rect">
            <a:avLst/>
          </a:prstGeom>
          <a:noFill/>
          <a:ln>
            <a:noFill/>
          </a:ln>
        </p:spPr>
      </p:pic>
      <p:sp>
        <p:nvSpPr>
          <p:cNvPr id="59" name="Google Shape;59;p13"/>
          <p:cNvSpPr txBox="1"/>
          <p:nvPr/>
        </p:nvSpPr>
        <p:spPr>
          <a:xfrm>
            <a:off x="909750" y="1014376"/>
            <a:ext cx="5733000" cy="878100"/>
          </a:xfrm>
          <a:prstGeom prst="rect">
            <a:avLst/>
          </a:prstGeom>
          <a:noFill/>
          <a:ln>
            <a:noFill/>
          </a:ln>
        </p:spPr>
        <p:txBody>
          <a:bodyPr anchorCtr="0" anchor="ctr" bIns="106950" lIns="106950" spcFirstLastPara="1" rIns="106950" wrap="square" tIns="106950">
            <a:noAutofit/>
          </a:bodyPr>
          <a:lstStyle/>
          <a:p>
            <a:pPr indent="0" lvl="0" marL="0" rtl="0" algn="l">
              <a:spcBef>
                <a:spcPts val="0"/>
              </a:spcBef>
              <a:spcAft>
                <a:spcPts val="0"/>
              </a:spcAft>
              <a:buNone/>
            </a:pPr>
            <a:r>
              <a:rPr b="1" lang="en" sz="1200">
                <a:latin typeface="Halant"/>
                <a:ea typeface="Halant"/>
                <a:cs typeface="Halant"/>
                <a:sym typeface="Halant"/>
              </a:rPr>
              <a:t>Source: </a:t>
            </a:r>
            <a:r>
              <a:rPr lang="en" sz="1200">
                <a:latin typeface="Halant"/>
                <a:ea typeface="Halant"/>
                <a:cs typeface="Halant"/>
                <a:sym typeface="Halant"/>
              </a:rPr>
              <a:t>Mary Wiesner-Hanks</a:t>
            </a:r>
            <a:r>
              <a:rPr lang="en" sz="1200">
                <a:solidFill>
                  <a:srgbClr val="262626"/>
                </a:solidFill>
                <a:latin typeface="Halant"/>
                <a:ea typeface="Halant"/>
                <a:cs typeface="Halant"/>
                <a:sym typeface="Halant"/>
              </a:rPr>
              <a:t>, “</a:t>
            </a:r>
            <a:r>
              <a:rPr i="1" lang="en" sz="1200">
                <a:solidFill>
                  <a:srgbClr val="262626"/>
                </a:solidFill>
                <a:latin typeface="Halant"/>
                <a:ea typeface="Halant"/>
                <a:cs typeface="Halant"/>
                <a:sym typeface="Halant"/>
              </a:rPr>
              <a:t>East Asia 1220-1450.</a:t>
            </a:r>
            <a:r>
              <a:rPr i="1" lang="en" sz="1200">
                <a:solidFill>
                  <a:srgbClr val="262626"/>
                </a:solidFill>
                <a:latin typeface="Halant"/>
                <a:ea typeface="Halant"/>
                <a:cs typeface="Halant"/>
                <a:sym typeface="Halant"/>
              </a:rPr>
              <a:t>”</a:t>
            </a:r>
            <a:endParaRPr i="1" sz="1200">
              <a:solidFill>
                <a:srgbClr val="262626"/>
              </a:solidFill>
              <a:latin typeface="Halant"/>
              <a:ea typeface="Halant"/>
              <a:cs typeface="Halant"/>
              <a:sym typeface="Halant"/>
            </a:endParaRPr>
          </a:p>
          <a:p>
            <a:pPr indent="0" lvl="0" marL="0" rtl="0" algn="l">
              <a:spcBef>
                <a:spcPts val="0"/>
              </a:spcBef>
              <a:spcAft>
                <a:spcPts val="0"/>
              </a:spcAft>
              <a:buNone/>
            </a:pPr>
            <a:r>
              <a:t/>
            </a:r>
            <a:endParaRPr sz="1200">
              <a:solidFill>
                <a:srgbClr val="262626"/>
              </a:solidFill>
              <a:latin typeface="Inter"/>
              <a:ea typeface="Inter"/>
              <a:cs typeface="Inter"/>
              <a:sym typeface="Inter"/>
            </a:endParaRPr>
          </a:p>
          <a:p>
            <a:pPr indent="0" lvl="0" marL="0" rtl="0" algn="l">
              <a:spcBef>
                <a:spcPts val="0"/>
              </a:spcBef>
              <a:spcAft>
                <a:spcPts val="0"/>
              </a:spcAft>
              <a:buNone/>
            </a:pPr>
            <a:r>
              <a:rPr lang="en" sz="1200">
                <a:solidFill>
                  <a:srgbClr val="262626"/>
                </a:solidFill>
                <a:latin typeface="Inter"/>
                <a:ea typeface="Inter"/>
                <a:cs typeface="Inter"/>
                <a:sym typeface="Inter"/>
              </a:rPr>
              <a:t>Note: </a:t>
            </a:r>
            <a:r>
              <a:rPr lang="en" sz="1200">
                <a:solidFill>
                  <a:schemeClr val="dk1"/>
                </a:solidFill>
                <a:latin typeface="Inter"/>
                <a:ea typeface="Inter"/>
                <a:cs typeface="Inter"/>
                <a:sym typeface="Inter"/>
              </a:rPr>
              <a:t>Merry E. Wiesner-Hanks is Distinguished Professor of History emerita at the University of Wisconsin-Milwaukee, and currently the president of the World History Association.</a:t>
            </a:r>
            <a:endParaRPr sz="1200">
              <a:solidFill>
                <a:schemeClr val="dk1"/>
              </a:solidFill>
              <a:latin typeface="Inter"/>
              <a:ea typeface="Inter"/>
              <a:cs typeface="Inter"/>
              <a:sym typeface="Inter"/>
            </a:endParaRPr>
          </a:p>
        </p:txBody>
      </p:sp>
      <p:pic>
        <p:nvPicPr>
          <p:cNvPr id="60" name="Google Shape;60;p13"/>
          <p:cNvPicPr preferRelativeResize="0"/>
          <p:nvPr/>
        </p:nvPicPr>
        <p:blipFill>
          <a:blip r:embed="rId5">
            <a:alphaModFix/>
          </a:blip>
          <a:stretch>
            <a:fillRect/>
          </a:stretch>
        </p:blipFill>
        <p:spPr>
          <a:xfrm>
            <a:off x="376388" y="1136035"/>
            <a:ext cx="634784" cy="634784"/>
          </a:xfrm>
          <a:prstGeom prst="rect">
            <a:avLst/>
          </a:prstGeom>
          <a:noFill/>
          <a:ln>
            <a:noFill/>
          </a:ln>
        </p:spPr>
      </p:pic>
      <p:sp>
        <p:nvSpPr>
          <p:cNvPr id="61" name="Google Shape;61;p13"/>
          <p:cNvSpPr txBox="1"/>
          <p:nvPr/>
        </p:nvSpPr>
        <p:spPr>
          <a:xfrm>
            <a:off x="359100" y="1994475"/>
            <a:ext cx="6580800" cy="73884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Song China [960-1279 CE] had a large and increasing population, however, and a broad and well-educated ruling class. Aristocratic lineage was still the easiest path to power, but not the only path. Hundreds of thousands of young men took civil service examinations—a Chinese educational innovation—after a long period of rigorous study. This provided a way for many able men to gain influence, an opportunity not open to women.</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The life of scholar-officials in Song China involved more than study and official duties. They were expected to appreciate and even produce literature, music, and art. Some scholars promoted Confucianism, the philosophical system based on the ideas of the fifth century BCE thinker Confucius. One outstanding scholar, Zhu Xi (1130–1200 CE), brought together Confucian writings into what became the official version and the basis of examinations from then on. Confucian writings emphasized the importance of social hierarchies, including ruler/subject, husband/wife, and father/son, all of which reflected the cosmic relationship between Heaven and Earth. Women’s proper realm was believed to be the household, not the world beyond. Still some girls learned to read beside their brothers, and domestic tasks could include producing things such as silk that supported the family, not simply housework.</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In the 1270s, the Mongols conquered southern China, ending the Song dynasty and establishing their own dynasty, known as the Yuan (1279–1368 CE). They maintained a separation between Mongols and Chinese, though Chinese men did serve in the Mongol army and government. In the fourteenth century, drought, disease, rebellions, and ineffective leadership led to disorder. Taizu, a brilliant Chinese general who had begun life as a penniless orphan, defeated many rivals for power. He led armies against the Mongols, and founded a new dynasty, the Ming, which would last for three hundred years (1368–1644 CE).</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 From its earliest centuries, China exerted strong influence on its smaller neighbors, including Vietnam, Korea, and Japan, especially among the elites. Confucian political ideas, Buddhist religious teachings, and Chinese writing were adapted for local use. They were brought in through written texts, imported material objects, visiting ambassadors, marriage across societies, and traveling scholars, students, merchants, musicians, and monks. Chinese influence was especially pronounced during the Tang dynasty, when Vietnam was ruled directly by China and Korea was a vassal state that paid tribute to China. In the eleventh century, powerful regional overlords in Vietnam threw out most Chinese people, but Chinese cultural influence remained.</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65" name="Shape 65"/>
        <p:cNvGrpSpPr/>
        <p:nvPr/>
      </p:nvGrpSpPr>
      <p:grpSpPr>
        <a:xfrm>
          <a:off x="0" y="0"/>
          <a:ext cx="0" cy="0"/>
          <a:chOff x="0" y="0"/>
          <a:chExt cx="0" cy="0"/>
        </a:xfrm>
      </p:grpSpPr>
      <p:pic>
        <p:nvPicPr>
          <p:cNvPr id="66" name="Google Shape;66;p14"/>
          <p:cNvPicPr preferRelativeResize="0"/>
          <p:nvPr/>
        </p:nvPicPr>
        <p:blipFill>
          <a:blip r:embed="rId3">
            <a:alphaModFix/>
          </a:blip>
          <a:stretch>
            <a:fillRect/>
          </a:stretch>
        </p:blipFill>
        <p:spPr>
          <a:xfrm>
            <a:off x="359100" y="8923350"/>
            <a:ext cx="405811" cy="405811"/>
          </a:xfrm>
          <a:prstGeom prst="rect">
            <a:avLst/>
          </a:prstGeom>
          <a:noFill/>
          <a:ln>
            <a:noFill/>
          </a:ln>
        </p:spPr>
      </p:pic>
      <p:sp>
        <p:nvSpPr>
          <p:cNvPr id="67" name="Google Shape;67;p14"/>
          <p:cNvSpPr txBox="1"/>
          <p:nvPr/>
        </p:nvSpPr>
        <p:spPr>
          <a:xfrm>
            <a:off x="0" y="0"/>
            <a:ext cx="7315200" cy="10722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600">
              <a:solidFill>
                <a:srgbClr val="000000"/>
              </a:solidFill>
              <a:latin typeface="Halant"/>
              <a:ea typeface="Halant"/>
              <a:cs typeface="Halant"/>
              <a:sym typeface="Halant"/>
            </a:endParaRPr>
          </a:p>
          <a:p>
            <a:pPr indent="0" lvl="0" marL="0" rtl="0" algn="ctr">
              <a:spcBef>
                <a:spcPts val="0"/>
              </a:spcBef>
              <a:spcAft>
                <a:spcPts val="0"/>
              </a:spcAft>
              <a:buNone/>
            </a:pPr>
            <a:r>
              <a:rPr lang="en" sz="1600">
                <a:solidFill>
                  <a:schemeClr val="dk1"/>
                </a:solidFill>
                <a:latin typeface="Halant"/>
                <a:ea typeface="Halant"/>
                <a:cs typeface="Halant"/>
                <a:sym typeface="Halant"/>
              </a:rPr>
              <a:t>Comparison</a:t>
            </a:r>
            <a:endParaRPr sz="1600">
              <a:solidFill>
                <a:schemeClr val="dk1"/>
              </a:solidFill>
              <a:latin typeface="Halant"/>
              <a:ea typeface="Halant"/>
              <a:cs typeface="Halant"/>
              <a:sym typeface="Halant"/>
            </a:endParaRPr>
          </a:p>
          <a:p>
            <a:pPr indent="0" lvl="0" marL="0" rtl="0" algn="ctr">
              <a:spcBef>
                <a:spcPts val="0"/>
              </a:spcBef>
              <a:spcAft>
                <a:spcPts val="0"/>
              </a:spcAft>
              <a:buNone/>
            </a:pPr>
            <a:r>
              <a:rPr lang="en" sz="2400">
                <a:solidFill>
                  <a:schemeClr val="dk1"/>
                </a:solidFill>
                <a:latin typeface="Plus Jakarta Sans"/>
                <a:ea typeface="Plus Jakarta Sans"/>
                <a:cs typeface="Plus Jakarta Sans"/>
                <a:sym typeface="Plus Jakarta Sans"/>
              </a:rPr>
              <a:t>Source Questions: Chinese Philosophies</a:t>
            </a:r>
            <a:endParaRPr>
              <a:latin typeface="Halant"/>
              <a:ea typeface="Halant"/>
              <a:cs typeface="Halant"/>
              <a:sym typeface="Halant"/>
            </a:endParaRPr>
          </a:p>
        </p:txBody>
      </p:sp>
      <p:pic>
        <p:nvPicPr>
          <p:cNvPr id="68" name="Google Shape;68;p14"/>
          <p:cNvPicPr preferRelativeResize="0"/>
          <p:nvPr/>
        </p:nvPicPr>
        <p:blipFill>
          <a:blip r:embed="rId4">
            <a:alphaModFix/>
          </a:blip>
          <a:stretch>
            <a:fillRect/>
          </a:stretch>
        </p:blipFill>
        <p:spPr>
          <a:xfrm>
            <a:off x="203550" y="220497"/>
            <a:ext cx="994388" cy="412343"/>
          </a:xfrm>
          <a:prstGeom prst="rect">
            <a:avLst/>
          </a:prstGeom>
          <a:noFill/>
          <a:ln>
            <a:noFill/>
          </a:ln>
        </p:spPr>
      </p:pic>
      <p:sp>
        <p:nvSpPr>
          <p:cNvPr id="69" name="Google Shape;69;p14"/>
          <p:cNvSpPr txBox="1"/>
          <p:nvPr/>
        </p:nvSpPr>
        <p:spPr>
          <a:xfrm>
            <a:off x="5208250" y="9041525"/>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©2025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sz="1400">
              <a:solidFill>
                <a:srgbClr val="666666"/>
              </a:solidFill>
              <a:latin typeface="Inter"/>
              <a:ea typeface="Inter"/>
              <a:cs typeface="Inter"/>
              <a:sym typeface="Inter"/>
            </a:endParaRPr>
          </a:p>
        </p:txBody>
      </p:sp>
      <p:sp>
        <p:nvSpPr>
          <p:cNvPr id="70" name="Google Shape;70;p14"/>
          <p:cNvSpPr txBox="1"/>
          <p:nvPr/>
        </p:nvSpPr>
        <p:spPr>
          <a:xfrm>
            <a:off x="2791800" y="9041525"/>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sz="1400">
              <a:solidFill>
                <a:srgbClr val="666666"/>
              </a:solidFill>
              <a:latin typeface="Inter"/>
              <a:ea typeface="Inter"/>
              <a:cs typeface="Inter"/>
              <a:sym typeface="Inter"/>
            </a:endParaRPr>
          </a:p>
        </p:txBody>
      </p:sp>
      <p:sp>
        <p:nvSpPr>
          <p:cNvPr id="71" name="Google Shape;71;p14"/>
          <p:cNvSpPr txBox="1"/>
          <p:nvPr/>
        </p:nvSpPr>
        <p:spPr>
          <a:xfrm>
            <a:off x="588443" y="1132578"/>
            <a:ext cx="6285300" cy="359400"/>
          </a:xfrm>
          <a:prstGeom prst="rect">
            <a:avLst/>
          </a:prstGeom>
          <a:noFill/>
          <a:ln>
            <a:noFill/>
          </a:ln>
        </p:spPr>
        <p:txBody>
          <a:bodyPr anchorCtr="0" anchor="t" bIns="86450" lIns="86450" spcFirstLastPara="1" rIns="86450" wrap="square" tIns="86450">
            <a:spAutoFit/>
          </a:bodyPr>
          <a:lstStyle/>
          <a:p>
            <a:pPr indent="0" lvl="0" marL="0" rtl="0" algn="l">
              <a:spcBef>
                <a:spcPts val="0"/>
              </a:spcBef>
              <a:spcAft>
                <a:spcPts val="0"/>
              </a:spcAft>
              <a:buClr>
                <a:schemeClr val="dk1"/>
              </a:buClr>
              <a:buSzPts val="1000"/>
              <a:buFont typeface="Arial"/>
              <a:buNone/>
            </a:pPr>
            <a:r>
              <a:rPr b="1" lang="en" sz="1200">
                <a:solidFill>
                  <a:schemeClr val="dk1"/>
                </a:solidFill>
                <a:latin typeface="Halant"/>
                <a:ea typeface="Halant"/>
                <a:cs typeface="Halant"/>
                <a:sym typeface="Halant"/>
              </a:rPr>
              <a:t>Directions:</a:t>
            </a:r>
            <a:r>
              <a:rPr b="1" i="1" lang="en" sz="1200">
                <a:solidFill>
                  <a:schemeClr val="dk1"/>
                </a:solidFill>
                <a:latin typeface="Halant"/>
                <a:ea typeface="Halant"/>
                <a:cs typeface="Halant"/>
                <a:sym typeface="Halant"/>
              </a:rPr>
              <a:t> </a:t>
            </a:r>
            <a:r>
              <a:rPr lang="en" sz="1200">
                <a:solidFill>
                  <a:schemeClr val="dk1"/>
                </a:solidFill>
                <a:latin typeface="Halant"/>
                <a:ea typeface="Halant"/>
                <a:cs typeface="Halant"/>
                <a:sym typeface="Halant"/>
              </a:rPr>
              <a:t>After reading the source, answer the questions below.</a:t>
            </a:r>
            <a:endParaRPr sz="1200">
              <a:solidFill>
                <a:schemeClr val="dk1"/>
              </a:solidFill>
              <a:latin typeface="Halant"/>
              <a:ea typeface="Halant"/>
              <a:cs typeface="Halant"/>
              <a:sym typeface="Halant"/>
            </a:endParaRPr>
          </a:p>
        </p:txBody>
      </p:sp>
      <p:sp>
        <p:nvSpPr>
          <p:cNvPr id="72" name="Google Shape;72;p14"/>
          <p:cNvSpPr txBox="1"/>
          <p:nvPr/>
        </p:nvSpPr>
        <p:spPr>
          <a:xfrm>
            <a:off x="588450" y="1552351"/>
            <a:ext cx="6285300" cy="7305300"/>
          </a:xfrm>
          <a:prstGeom prst="rect">
            <a:avLst/>
          </a:prstGeom>
          <a:noFill/>
          <a:ln>
            <a:noFill/>
          </a:ln>
        </p:spPr>
        <p:txBody>
          <a:bodyPr anchorCtr="0" anchor="t" bIns="86450" lIns="86450" spcFirstLastPara="1" rIns="86450" wrap="square" tIns="86450">
            <a:spAutoFit/>
          </a:bodyPr>
          <a:lstStyle/>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How did the civil service examination system during the Song Dynasty change the path to political power in China?</a:t>
            </a:r>
            <a:endParaRPr sz="1200">
              <a:solidFill>
                <a:schemeClr val="dk1"/>
              </a:solidFill>
              <a:latin typeface="Inter"/>
              <a:ea typeface="Inter"/>
              <a:cs typeface="Inter"/>
              <a:sym typeface="Inter"/>
            </a:endParaRPr>
          </a:p>
          <a:p>
            <a:pPr indent="0" lvl="0" marL="457200" rtl="0" algn="l">
              <a:lnSpc>
                <a:spcPct val="115000"/>
              </a:lnSpc>
              <a:spcBef>
                <a:spcPts val="1200"/>
              </a:spcBef>
              <a:spcAft>
                <a:spcPts val="0"/>
              </a:spcAft>
              <a:buNone/>
            </a:pPr>
            <a:r>
              <a:t/>
            </a:r>
            <a:endParaRPr sz="1200">
              <a:solidFill>
                <a:schemeClr val="dk1"/>
              </a:solidFill>
              <a:latin typeface="Inter"/>
              <a:ea typeface="Inter"/>
              <a:cs typeface="Inter"/>
              <a:sym typeface="Inter"/>
            </a:endParaRPr>
          </a:p>
          <a:p>
            <a:pPr indent="0" lvl="0" marL="457200" rtl="0" algn="l">
              <a:lnSpc>
                <a:spcPct val="115000"/>
              </a:lnSpc>
              <a:spcBef>
                <a:spcPts val="1200"/>
              </a:spcBef>
              <a:spcAft>
                <a:spcPts val="0"/>
              </a:spcAft>
              <a:buNone/>
            </a:pPr>
            <a:r>
              <a:t/>
            </a:r>
            <a:endParaRPr sz="1200">
              <a:solidFill>
                <a:schemeClr val="dk1"/>
              </a:solidFill>
              <a:latin typeface="Inter"/>
              <a:ea typeface="Inter"/>
              <a:cs typeface="Inter"/>
              <a:sym typeface="Inter"/>
            </a:endParaRPr>
          </a:p>
          <a:p>
            <a:pPr indent="0" lvl="0" marL="457200" rtl="0" algn="l">
              <a:lnSpc>
                <a:spcPct val="115000"/>
              </a:lnSpc>
              <a:spcBef>
                <a:spcPts val="1200"/>
              </a:spcBef>
              <a:spcAft>
                <a:spcPts val="0"/>
              </a:spcAft>
              <a:buNone/>
            </a:pPr>
            <a:r>
              <a:t/>
            </a:r>
            <a:endParaRPr sz="1200">
              <a:solidFill>
                <a:schemeClr val="dk1"/>
              </a:solidFill>
              <a:latin typeface="Inter"/>
              <a:ea typeface="Inter"/>
              <a:cs typeface="Inter"/>
              <a:sym typeface="Inter"/>
            </a:endParaRPr>
          </a:p>
          <a:p>
            <a:pPr indent="0" lvl="0" marL="457200" rtl="0" algn="l">
              <a:lnSpc>
                <a:spcPct val="115000"/>
              </a:lnSpc>
              <a:spcBef>
                <a:spcPts val="1200"/>
              </a:spcBef>
              <a:spcAft>
                <a:spcPts val="0"/>
              </a:spcAft>
              <a:buNone/>
            </a:pPr>
            <a:r>
              <a:t/>
            </a:r>
            <a:endParaRPr sz="1200">
              <a:solidFill>
                <a:schemeClr val="dk1"/>
              </a:solidFill>
              <a:latin typeface="Inter"/>
              <a:ea typeface="Inter"/>
              <a:cs typeface="Inter"/>
              <a:sym typeface="Inter"/>
            </a:endParaRPr>
          </a:p>
          <a:p>
            <a:pPr indent="0" lvl="0" marL="457200" rtl="0" algn="l">
              <a:lnSpc>
                <a:spcPct val="115000"/>
              </a:lnSpc>
              <a:spcBef>
                <a:spcPts val="1200"/>
              </a:spcBef>
              <a:spcAft>
                <a:spcPts val="0"/>
              </a:spcAft>
              <a:buNone/>
            </a:pPr>
            <a:r>
              <a:t/>
            </a:r>
            <a:endParaRPr sz="1200">
              <a:solidFill>
                <a:schemeClr val="dk1"/>
              </a:solidFill>
              <a:latin typeface="Inter"/>
              <a:ea typeface="Inter"/>
              <a:cs typeface="Inter"/>
              <a:sym typeface="Inter"/>
            </a:endParaRPr>
          </a:p>
          <a:p>
            <a:pPr indent="-304800" lvl="0" marL="457200" rtl="0" algn="l">
              <a:lnSpc>
                <a:spcPct val="115000"/>
              </a:lnSpc>
              <a:spcBef>
                <a:spcPts val="120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role did Confucianism play in shaping social hierarchies and the roles of men and women in Song China?</a:t>
            </a:r>
            <a:endParaRPr sz="1200">
              <a:solidFill>
                <a:schemeClr val="dk1"/>
              </a:solidFill>
              <a:latin typeface="Inter"/>
              <a:ea typeface="Inter"/>
              <a:cs typeface="Inter"/>
              <a:sym typeface="Inter"/>
            </a:endParaRPr>
          </a:p>
          <a:p>
            <a:pPr indent="0" lvl="0" marL="457200" rtl="0" algn="l">
              <a:lnSpc>
                <a:spcPct val="115000"/>
              </a:lnSpc>
              <a:spcBef>
                <a:spcPts val="1200"/>
              </a:spcBef>
              <a:spcAft>
                <a:spcPts val="0"/>
              </a:spcAft>
              <a:buNone/>
            </a:pPr>
            <a:r>
              <a:t/>
            </a:r>
            <a:endParaRPr sz="1200">
              <a:solidFill>
                <a:schemeClr val="dk1"/>
              </a:solidFill>
              <a:latin typeface="Inter"/>
              <a:ea typeface="Inter"/>
              <a:cs typeface="Inter"/>
              <a:sym typeface="Inter"/>
            </a:endParaRPr>
          </a:p>
          <a:p>
            <a:pPr indent="0" lvl="0" marL="457200" rtl="0" algn="l">
              <a:lnSpc>
                <a:spcPct val="115000"/>
              </a:lnSpc>
              <a:spcBef>
                <a:spcPts val="1200"/>
              </a:spcBef>
              <a:spcAft>
                <a:spcPts val="0"/>
              </a:spcAft>
              <a:buNone/>
            </a:pPr>
            <a:r>
              <a:t/>
            </a:r>
            <a:endParaRPr sz="1200">
              <a:solidFill>
                <a:schemeClr val="dk1"/>
              </a:solidFill>
              <a:latin typeface="Inter"/>
              <a:ea typeface="Inter"/>
              <a:cs typeface="Inter"/>
              <a:sym typeface="Inter"/>
            </a:endParaRPr>
          </a:p>
          <a:p>
            <a:pPr indent="0" lvl="0" marL="457200" rtl="0" algn="l">
              <a:lnSpc>
                <a:spcPct val="115000"/>
              </a:lnSpc>
              <a:spcBef>
                <a:spcPts val="1200"/>
              </a:spcBef>
              <a:spcAft>
                <a:spcPts val="0"/>
              </a:spcAft>
              <a:buNone/>
            </a:pPr>
            <a:r>
              <a:t/>
            </a:r>
            <a:endParaRPr sz="1200">
              <a:solidFill>
                <a:schemeClr val="dk1"/>
              </a:solidFill>
              <a:latin typeface="Inter"/>
              <a:ea typeface="Inter"/>
              <a:cs typeface="Inter"/>
              <a:sym typeface="Inter"/>
            </a:endParaRPr>
          </a:p>
          <a:p>
            <a:pPr indent="0" lvl="0" marL="457200" rtl="0" algn="l">
              <a:lnSpc>
                <a:spcPct val="115000"/>
              </a:lnSpc>
              <a:spcBef>
                <a:spcPts val="1200"/>
              </a:spcBef>
              <a:spcAft>
                <a:spcPts val="0"/>
              </a:spcAft>
              <a:buNone/>
            </a:pPr>
            <a:r>
              <a:t/>
            </a:r>
            <a:endParaRPr sz="1200">
              <a:solidFill>
                <a:schemeClr val="dk1"/>
              </a:solidFill>
              <a:latin typeface="Inter"/>
              <a:ea typeface="Inter"/>
              <a:cs typeface="Inter"/>
              <a:sym typeface="Inter"/>
            </a:endParaRPr>
          </a:p>
          <a:p>
            <a:pPr indent="0" lvl="0" marL="457200" rtl="0" algn="l">
              <a:lnSpc>
                <a:spcPct val="115000"/>
              </a:lnSpc>
              <a:spcBef>
                <a:spcPts val="1200"/>
              </a:spcBef>
              <a:spcAft>
                <a:spcPts val="0"/>
              </a:spcAft>
              <a:buNone/>
            </a:pPr>
            <a:r>
              <a:t/>
            </a:r>
            <a:endParaRPr sz="1200">
              <a:solidFill>
                <a:schemeClr val="dk1"/>
              </a:solidFill>
              <a:latin typeface="Inter"/>
              <a:ea typeface="Inter"/>
              <a:cs typeface="Inter"/>
              <a:sym typeface="Inter"/>
            </a:endParaRPr>
          </a:p>
          <a:p>
            <a:pPr indent="0" lvl="0" marL="457200" rtl="0" algn="l">
              <a:lnSpc>
                <a:spcPct val="115000"/>
              </a:lnSpc>
              <a:spcBef>
                <a:spcPts val="1200"/>
              </a:spcBef>
              <a:spcAft>
                <a:spcPts val="0"/>
              </a:spcAft>
              <a:buNone/>
            </a:pPr>
            <a:r>
              <a:t/>
            </a:r>
            <a:endParaRPr sz="1200">
              <a:solidFill>
                <a:schemeClr val="dk1"/>
              </a:solidFill>
              <a:latin typeface="Inter"/>
              <a:ea typeface="Inter"/>
              <a:cs typeface="Inter"/>
              <a:sym typeface="Inter"/>
            </a:endParaRPr>
          </a:p>
          <a:p>
            <a:pPr indent="-304800" lvl="0" marL="457200" rtl="0" algn="l">
              <a:lnSpc>
                <a:spcPct val="115000"/>
              </a:lnSpc>
              <a:spcBef>
                <a:spcPts val="120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How did military conquest and diplomacy facilitate the influence of Chinese philosophies?</a:t>
            </a:r>
            <a:endParaRPr sz="1200">
              <a:solidFill>
                <a:schemeClr val="dk1"/>
              </a:solidFill>
              <a:latin typeface="Inter"/>
              <a:ea typeface="Inter"/>
              <a:cs typeface="Inter"/>
              <a:sym typeface="Inter"/>
            </a:endParaRPr>
          </a:p>
          <a:p>
            <a:pPr indent="0" lvl="0" marL="0" rtl="0" algn="l">
              <a:lnSpc>
                <a:spcPct val="115000"/>
              </a:lnSpc>
              <a:spcBef>
                <a:spcPts val="1200"/>
              </a:spcBef>
              <a:spcAft>
                <a:spcPts val="0"/>
              </a:spcAft>
              <a:buNone/>
            </a:pPr>
            <a:r>
              <a:t/>
            </a:r>
            <a:endParaRPr sz="1100">
              <a:solidFill>
                <a:schemeClr val="dk1"/>
              </a:solidFill>
              <a:latin typeface="Inter"/>
              <a:ea typeface="Inter"/>
              <a:cs typeface="Inter"/>
              <a:sym typeface="Inter"/>
            </a:endParaRPr>
          </a:p>
          <a:p>
            <a:pPr indent="0" lvl="0" marL="0" rtl="0" algn="l">
              <a:spcBef>
                <a:spcPts val="1200"/>
              </a:spcBef>
              <a:spcAft>
                <a:spcPts val="0"/>
              </a:spcAft>
              <a:buNone/>
            </a:pPr>
            <a:r>
              <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76" name="Shape 76"/>
        <p:cNvGrpSpPr/>
        <p:nvPr/>
      </p:nvGrpSpPr>
      <p:grpSpPr>
        <a:xfrm>
          <a:off x="0" y="0"/>
          <a:ext cx="0" cy="0"/>
          <a:chOff x="0" y="0"/>
          <a:chExt cx="0" cy="0"/>
        </a:xfrm>
      </p:grpSpPr>
      <p:sp>
        <p:nvSpPr>
          <p:cNvPr id="77" name="Google Shape;77;p15"/>
          <p:cNvSpPr txBox="1"/>
          <p:nvPr/>
        </p:nvSpPr>
        <p:spPr>
          <a:xfrm>
            <a:off x="0" y="0"/>
            <a:ext cx="7315200" cy="8781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1600">
                <a:solidFill>
                  <a:schemeClr val="dk1"/>
                </a:solidFill>
                <a:latin typeface="Halant"/>
                <a:ea typeface="Halant"/>
                <a:cs typeface="Halant"/>
                <a:sym typeface="Halant"/>
              </a:rPr>
              <a:t>Historical Thinking Skill Graphic Organizer: </a:t>
            </a:r>
            <a:endParaRPr sz="1600">
              <a:solidFill>
                <a:schemeClr val="dk1"/>
              </a:solidFill>
              <a:latin typeface="Halant"/>
              <a:ea typeface="Halant"/>
              <a:cs typeface="Halant"/>
              <a:sym typeface="Halant"/>
            </a:endParaRPr>
          </a:p>
          <a:p>
            <a:pPr indent="0" lvl="0" marL="0" rtl="0" algn="ctr">
              <a:spcBef>
                <a:spcPts val="0"/>
              </a:spcBef>
              <a:spcAft>
                <a:spcPts val="0"/>
              </a:spcAft>
              <a:buNone/>
            </a:pPr>
            <a:r>
              <a:rPr lang="en" sz="2400">
                <a:solidFill>
                  <a:schemeClr val="dk1"/>
                </a:solidFill>
                <a:latin typeface="Plus Jakarta Sans"/>
                <a:ea typeface="Plus Jakarta Sans"/>
                <a:cs typeface="Plus Jakarta Sans"/>
                <a:sym typeface="Plus Jakarta Sans"/>
              </a:rPr>
              <a:t>Comparison</a:t>
            </a:r>
            <a:endParaRPr sz="2400">
              <a:solidFill>
                <a:schemeClr val="dk1"/>
              </a:solidFill>
              <a:latin typeface="Plus Jakarta Sans"/>
              <a:ea typeface="Plus Jakarta Sans"/>
              <a:cs typeface="Plus Jakarta Sans"/>
              <a:sym typeface="Plus Jakarta Sans"/>
            </a:endParaRPr>
          </a:p>
        </p:txBody>
      </p:sp>
      <p:sp>
        <p:nvSpPr>
          <p:cNvPr id="78" name="Google Shape;78;p15"/>
          <p:cNvSpPr txBox="1"/>
          <p:nvPr/>
        </p:nvSpPr>
        <p:spPr>
          <a:xfrm>
            <a:off x="5208250" y="9041525"/>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©2025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sz="1400">
              <a:solidFill>
                <a:srgbClr val="666666"/>
              </a:solidFill>
              <a:latin typeface="Inter"/>
              <a:ea typeface="Inter"/>
              <a:cs typeface="Inter"/>
              <a:sym typeface="Inter"/>
            </a:endParaRPr>
          </a:p>
        </p:txBody>
      </p:sp>
      <p:pic>
        <p:nvPicPr>
          <p:cNvPr id="79" name="Google Shape;79;p15"/>
          <p:cNvPicPr preferRelativeResize="0"/>
          <p:nvPr/>
        </p:nvPicPr>
        <p:blipFill>
          <a:blip r:embed="rId3">
            <a:alphaModFix/>
          </a:blip>
          <a:stretch>
            <a:fillRect/>
          </a:stretch>
        </p:blipFill>
        <p:spPr>
          <a:xfrm>
            <a:off x="359100" y="8923350"/>
            <a:ext cx="400127" cy="400127"/>
          </a:xfrm>
          <a:prstGeom prst="rect">
            <a:avLst/>
          </a:prstGeom>
          <a:noFill/>
          <a:ln>
            <a:noFill/>
          </a:ln>
        </p:spPr>
      </p:pic>
      <p:sp>
        <p:nvSpPr>
          <p:cNvPr id="80" name="Google Shape;80;p15"/>
          <p:cNvSpPr txBox="1"/>
          <p:nvPr/>
        </p:nvSpPr>
        <p:spPr>
          <a:xfrm>
            <a:off x="2791800" y="9041525"/>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sz="1400">
              <a:solidFill>
                <a:srgbClr val="666666"/>
              </a:solidFill>
              <a:latin typeface="Inter"/>
              <a:ea typeface="Inter"/>
              <a:cs typeface="Inter"/>
              <a:sym typeface="Inter"/>
            </a:endParaRPr>
          </a:p>
        </p:txBody>
      </p:sp>
      <p:pic>
        <p:nvPicPr>
          <p:cNvPr id="81" name="Google Shape;81;p15"/>
          <p:cNvPicPr preferRelativeResize="0"/>
          <p:nvPr/>
        </p:nvPicPr>
        <p:blipFill>
          <a:blip r:embed="rId4">
            <a:alphaModFix/>
          </a:blip>
          <a:stretch>
            <a:fillRect/>
          </a:stretch>
        </p:blipFill>
        <p:spPr>
          <a:xfrm>
            <a:off x="203550" y="220497"/>
            <a:ext cx="980459" cy="406567"/>
          </a:xfrm>
          <a:prstGeom prst="rect">
            <a:avLst/>
          </a:prstGeom>
          <a:noFill/>
          <a:ln>
            <a:noFill/>
          </a:ln>
        </p:spPr>
      </p:pic>
      <p:sp>
        <p:nvSpPr>
          <p:cNvPr id="82" name="Google Shape;82;p15"/>
          <p:cNvSpPr txBox="1"/>
          <p:nvPr/>
        </p:nvSpPr>
        <p:spPr>
          <a:xfrm>
            <a:off x="474200" y="2065473"/>
            <a:ext cx="2163300" cy="761700"/>
          </a:xfrm>
          <a:prstGeom prst="rect">
            <a:avLst/>
          </a:prstGeom>
          <a:noFill/>
          <a:ln cap="flat" cmpd="sng" w="19050">
            <a:solidFill>
              <a:srgbClr val="9E9E9E"/>
            </a:solidFill>
            <a:prstDash val="solid"/>
            <a:round/>
            <a:headEnd len="sm" w="sm" type="none"/>
            <a:tailEnd len="sm" w="sm" type="none"/>
          </a:ln>
        </p:spPr>
        <p:txBody>
          <a:bodyPr anchorCtr="0" anchor="ctr" bIns="113100" lIns="113100" spcFirstLastPara="1" rIns="113100" wrap="square" tIns="113100">
            <a:noAutofit/>
          </a:bodyPr>
          <a:lstStyle/>
          <a:p>
            <a:pPr indent="0" lvl="0" marL="0" rtl="0" algn="ctr">
              <a:spcBef>
                <a:spcPts val="0"/>
              </a:spcBef>
              <a:spcAft>
                <a:spcPts val="0"/>
              </a:spcAft>
              <a:buNone/>
            </a:pPr>
            <a:r>
              <a:rPr b="1" lang="en" sz="1700">
                <a:latin typeface="Inter"/>
                <a:ea typeface="Inter"/>
                <a:cs typeface="Inter"/>
                <a:sym typeface="Inter"/>
              </a:rPr>
              <a:t>Islam</a:t>
            </a:r>
            <a:endParaRPr b="1" sz="1700">
              <a:latin typeface="Inter"/>
              <a:ea typeface="Inter"/>
              <a:cs typeface="Inter"/>
              <a:sym typeface="Inter"/>
            </a:endParaRPr>
          </a:p>
        </p:txBody>
      </p:sp>
      <p:sp>
        <p:nvSpPr>
          <p:cNvPr id="83" name="Google Shape;83;p15"/>
          <p:cNvSpPr txBox="1"/>
          <p:nvPr/>
        </p:nvSpPr>
        <p:spPr>
          <a:xfrm>
            <a:off x="4677725" y="2065475"/>
            <a:ext cx="2163300" cy="761700"/>
          </a:xfrm>
          <a:prstGeom prst="rect">
            <a:avLst/>
          </a:prstGeom>
          <a:noFill/>
          <a:ln cap="flat" cmpd="sng" w="19050">
            <a:solidFill>
              <a:srgbClr val="9E9E9E"/>
            </a:solidFill>
            <a:prstDash val="solid"/>
            <a:round/>
            <a:headEnd len="sm" w="sm" type="none"/>
            <a:tailEnd len="sm" w="sm" type="none"/>
          </a:ln>
        </p:spPr>
        <p:txBody>
          <a:bodyPr anchorCtr="0" anchor="ctr" bIns="113100" lIns="113100" spcFirstLastPara="1" rIns="113100" wrap="square" tIns="113100">
            <a:noAutofit/>
          </a:bodyPr>
          <a:lstStyle/>
          <a:p>
            <a:pPr indent="0" lvl="0" marL="0" rtl="0" algn="ctr">
              <a:spcBef>
                <a:spcPts val="0"/>
              </a:spcBef>
              <a:spcAft>
                <a:spcPts val="0"/>
              </a:spcAft>
              <a:buNone/>
            </a:pPr>
            <a:r>
              <a:rPr b="1" lang="en" sz="1700">
                <a:latin typeface="Inter"/>
                <a:ea typeface="Inter"/>
                <a:cs typeface="Inter"/>
                <a:sym typeface="Inter"/>
              </a:rPr>
              <a:t>Christianity</a:t>
            </a:r>
            <a:endParaRPr b="1" sz="1700">
              <a:latin typeface="Inter"/>
              <a:ea typeface="Inter"/>
              <a:cs typeface="Inter"/>
              <a:sym typeface="Inter"/>
            </a:endParaRPr>
          </a:p>
        </p:txBody>
      </p:sp>
      <p:graphicFrame>
        <p:nvGraphicFramePr>
          <p:cNvPr id="84" name="Google Shape;84;p15"/>
          <p:cNvGraphicFramePr/>
          <p:nvPr/>
        </p:nvGraphicFramePr>
        <p:xfrm>
          <a:off x="474175" y="5808650"/>
          <a:ext cx="3000000" cy="3000000"/>
        </p:xfrm>
        <a:graphic>
          <a:graphicData uri="http://schemas.openxmlformats.org/drawingml/2006/table">
            <a:tbl>
              <a:tblPr>
                <a:noFill/>
                <a:tableStyleId>{2962B85F-0DBD-442C-A3E8-D8657664F81B}</a:tableStyleId>
              </a:tblPr>
              <a:tblGrid>
                <a:gridCol w="2122275"/>
                <a:gridCol w="2122275"/>
                <a:gridCol w="2122275"/>
              </a:tblGrid>
              <a:tr h="3036000">
                <a:tc>
                  <a:txBody>
                    <a:bodyPr/>
                    <a:lstStyle/>
                    <a:p>
                      <a:pPr indent="0" lvl="0" marL="0" rtl="0" algn="ctr">
                        <a:spcBef>
                          <a:spcPts val="0"/>
                        </a:spcBef>
                        <a:spcAft>
                          <a:spcPts val="0"/>
                        </a:spcAft>
                        <a:buNone/>
                      </a:pPr>
                      <a:r>
                        <a:rPr lang="en" sz="1700">
                          <a:latin typeface="Inter SemiBold"/>
                          <a:ea typeface="Inter SemiBold"/>
                          <a:cs typeface="Inter SemiBold"/>
                          <a:sym typeface="Inter SemiBold"/>
                        </a:rPr>
                        <a:t>1</a:t>
                      </a:r>
                      <a:endParaRPr sz="1700">
                        <a:latin typeface="Inter SemiBold"/>
                        <a:ea typeface="Inter SemiBold"/>
                        <a:cs typeface="Inter SemiBold"/>
                        <a:sym typeface="Inter SemiBold"/>
                      </a:endParaRPr>
                    </a:p>
                  </a:txBody>
                  <a:tcPr marT="91425" marB="91425" marR="91425" marL="91425">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en" sz="1700">
                          <a:latin typeface="Inter SemiBold"/>
                          <a:ea typeface="Inter SemiBold"/>
                          <a:cs typeface="Inter SemiBold"/>
                          <a:sym typeface="Inter SemiBold"/>
                        </a:rPr>
                        <a:t>2</a:t>
                      </a:r>
                      <a:endParaRPr sz="1700">
                        <a:latin typeface="Inter SemiBold"/>
                        <a:ea typeface="Inter SemiBold"/>
                        <a:cs typeface="Inter SemiBold"/>
                        <a:sym typeface="Inter SemiBold"/>
                      </a:endParaRPr>
                    </a:p>
                  </a:txBody>
                  <a:tcPr marT="91425" marB="91425" marR="91425" marL="91425">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en" sz="1700">
                          <a:latin typeface="Inter SemiBold"/>
                          <a:ea typeface="Inter SemiBold"/>
                          <a:cs typeface="Inter SemiBold"/>
                          <a:sym typeface="Inter SemiBold"/>
                        </a:rPr>
                        <a:t>3</a:t>
                      </a:r>
                      <a:endParaRPr sz="1700">
                        <a:latin typeface="Inter SemiBold"/>
                        <a:ea typeface="Inter SemiBold"/>
                        <a:cs typeface="Inter SemiBold"/>
                        <a:sym typeface="Inter SemiBold"/>
                      </a:endParaRPr>
                    </a:p>
                  </a:txBody>
                  <a:tcPr marT="91425" marB="91425" marR="91425" marL="91425">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r>
            </a:tbl>
          </a:graphicData>
        </a:graphic>
      </p:graphicFrame>
      <p:sp>
        <p:nvSpPr>
          <p:cNvPr id="85" name="Google Shape;85;p15"/>
          <p:cNvSpPr/>
          <p:nvPr/>
        </p:nvSpPr>
        <p:spPr>
          <a:xfrm rot="-5400000">
            <a:off x="3204588" y="2635550"/>
            <a:ext cx="935100" cy="5411100"/>
          </a:xfrm>
          <a:prstGeom prst="rightBrace">
            <a:avLst>
              <a:gd fmla="val 50000" name="adj1"/>
              <a:gd fmla="val 50000" name="adj2"/>
            </a:avLst>
          </a:prstGeom>
          <a:noFill/>
          <a:ln cap="flat" cmpd="sng" w="19050">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sz="1400">
              <a:latin typeface="Inter"/>
              <a:ea typeface="Inter"/>
              <a:cs typeface="Inter"/>
              <a:sym typeface="Inter"/>
            </a:endParaRPr>
          </a:p>
        </p:txBody>
      </p:sp>
      <p:sp>
        <p:nvSpPr>
          <p:cNvPr id="86" name="Google Shape;86;p15"/>
          <p:cNvSpPr txBox="1"/>
          <p:nvPr/>
        </p:nvSpPr>
        <p:spPr>
          <a:xfrm>
            <a:off x="3011388" y="4269624"/>
            <a:ext cx="1292400" cy="430200"/>
          </a:xfrm>
          <a:prstGeom prst="rect">
            <a:avLst/>
          </a:prstGeom>
          <a:noFill/>
          <a:ln cap="flat" cmpd="sng" w="19050">
            <a:solidFill>
              <a:schemeClr val="dk1"/>
            </a:solidFill>
            <a:prstDash val="solid"/>
            <a:round/>
            <a:headEnd len="sm" w="sm" type="none"/>
            <a:tailEnd len="sm" w="sm" type="none"/>
          </a:ln>
        </p:spPr>
        <p:txBody>
          <a:bodyPr anchorCtr="0" anchor="t" bIns="113100" lIns="113100" spcFirstLastPara="1" rIns="113100" wrap="square" tIns="113100">
            <a:noAutofit/>
          </a:bodyPr>
          <a:lstStyle/>
          <a:p>
            <a:pPr indent="0" lvl="0" marL="0" rtl="0" algn="ctr">
              <a:spcBef>
                <a:spcPts val="0"/>
              </a:spcBef>
              <a:spcAft>
                <a:spcPts val="0"/>
              </a:spcAft>
              <a:buNone/>
            </a:pPr>
            <a:r>
              <a:rPr lang="en" sz="1600">
                <a:latin typeface="Inter"/>
                <a:ea typeface="Inter"/>
                <a:cs typeface="Inter"/>
                <a:sym typeface="Inter"/>
              </a:rPr>
              <a:t>Similarities</a:t>
            </a:r>
            <a:endParaRPr sz="1600">
              <a:latin typeface="Inter"/>
              <a:ea typeface="Inter"/>
              <a:cs typeface="Inter"/>
              <a:sym typeface="Inter"/>
            </a:endParaRPr>
          </a:p>
        </p:txBody>
      </p:sp>
      <p:sp>
        <p:nvSpPr>
          <p:cNvPr id="87" name="Google Shape;87;p15"/>
          <p:cNvSpPr txBox="1"/>
          <p:nvPr/>
        </p:nvSpPr>
        <p:spPr>
          <a:xfrm>
            <a:off x="909741" y="1112666"/>
            <a:ext cx="5733000" cy="643800"/>
          </a:xfrm>
          <a:prstGeom prst="rect">
            <a:avLst/>
          </a:prstGeom>
          <a:noFill/>
          <a:ln>
            <a:noFill/>
          </a:ln>
        </p:spPr>
        <p:txBody>
          <a:bodyPr anchorCtr="0" anchor="ctr" bIns="106950" lIns="106950" spcFirstLastPara="1" rIns="106950" wrap="square" tIns="106950">
            <a:noAutofit/>
          </a:bodyPr>
          <a:lstStyle/>
          <a:p>
            <a:pPr indent="0" lvl="0" marL="0" rtl="0" algn="l">
              <a:spcBef>
                <a:spcPts val="0"/>
              </a:spcBef>
              <a:spcAft>
                <a:spcPts val="0"/>
              </a:spcAft>
              <a:buNone/>
            </a:pPr>
            <a:r>
              <a:rPr b="1" lang="en" sz="1100">
                <a:latin typeface="Plus Jakarta Sans"/>
                <a:ea typeface="Plus Jakarta Sans"/>
                <a:cs typeface="Plus Jakarta Sans"/>
                <a:sym typeface="Plus Jakarta Sans"/>
              </a:rPr>
              <a:t>Directions</a:t>
            </a:r>
            <a:r>
              <a:rPr lang="en" sz="1100">
                <a:latin typeface="Plus Jakarta Sans"/>
                <a:ea typeface="Plus Jakarta Sans"/>
                <a:cs typeface="Plus Jakarta Sans"/>
                <a:sym typeface="Plus Jakarta Sans"/>
              </a:rPr>
              <a:t>: After completing the Inside/Outside Circle, consider similarities and differences. Identify and explain three ways that these topics are similar.</a:t>
            </a:r>
            <a:endParaRPr sz="1100">
              <a:latin typeface="Plus Jakarta Sans"/>
              <a:ea typeface="Plus Jakarta Sans"/>
              <a:cs typeface="Plus Jakarta Sans"/>
              <a:sym typeface="Plus Jakarta Sans"/>
            </a:endParaRPr>
          </a:p>
        </p:txBody>
      </p:sp>
      <p:pic>
        <p:nvPicPr>
          <p:cNvPr id="88" name="Google Shape;88;p15"/>
          <p:cNvPicPr preferRelativeResize="0"/>
          <p:nvPr/>
        </p:nvPicPr>
        <p:blipFill>
          <a:blip r:embed="rId5">
            <a:alphaModFix/>
          </a:blip>
          <a:stretch>
            <a:fillRect/>
          </a:stretch>
        </p:blipFill>
        <p:spPr>
          <a:xfrm>
            <a:off x="322800" y="1112675"/>
            <a:ext cx="634784" cy="634784"/>
          </a:xfrm>
          <a:prstGeom prst="rect">
            <a:avLst/>
          </a:prstGeom>
          <a:noFill/>
          <a:ln>
            <a:noFill/>
          </a:ln>
        </p:spPr>
      </p:pic>
      <p:sp>
        <p:nvSpPr>
          <p:cNvPr id="89" name="Google Shape;89;p15"/>
          <p:cNvSpPr txBox="1"/>
          <p:nvPr/>
        </p:nvSpPr>
        <p:spPr>
          <a:xfrm>
            <a:off x="2590500" y="3264523"/>
            <a:ext cx="2163300" cy="761700"/>
          </a:xfrm>
          <a:prstGeom prst="rect">
            <a:avLst/>
          </a:prstGeom>
          <a:noFill/>
          <a:ln cap="flat" cmpd="sng" w="19050">
            <a:solidFill>
              <a:srgbClr val="9E9E9E"/>
            </a:solidFill>
            <a:prstDash val="solid"/>
            <a:round/>
            <a:headEnd len="sm" w="sm" type="none"/>
            <a:tailEnd len="sm" w="sm" type="none"/>
          </a:ln>
        </p:spPr>
        <p:txBody>
          <a:bodyPr anchorCtr="0" anchor="ctr" bIns="113100" lIns="113100" spcFirstLastPara="1" rIns="113100" wrap="square" tIns="113100">
            <a:noAutofit/>
          </a:bodyPr>
          <a:lstStyle/>
          <a:p>
            <a:pPr indent="0" lvl="0" marL="0" rtl="0" algn="ctr">
              <a:spcBef>
                <a:spcPts val="0"/>
              </a:spcBef>
              <a:spcAft>
                <a:spcPts val="0"/>
              </a:spcAft>
              <a:buNone/>
            </a:pPr>
            <a:r>
              <a:rPr b="1" lang="en" sz="1700">
                <a:latin typeface="Inter"/>
                <a:ea typeface="Inter"/>
                <a:cs typeface="Inter"/>
                <a:sym typeface="Inter"/>
              </a:rPr>
              <a:t>Chinese Philosophies</a:t>
            </a:r>
            <a:endParaRPr b="1" sz="1700">
              <a:latin typeface="Inter"/>
              <a:ea typeface="Inter"/>
              <a:cs typeface="Inter"/>
              <a:sym typeface="Inte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93" name="Shape 93"/>
        <p:cNvGrpSpPr/>
        <p:nvPr/>
      </p:nvGrpSpPr>
      <p:grpSpPr>
        <a:xfrm>
          <a:off x="0" y="0"/>
          <a:ext cx="0" cy="0"/>
          <a:chOff x="0" y="0"/>
          <a:chExt cx="0" cy="0"/>
        </a:xfrm>
      </p:grpSpPr>
      <p:sp>
        <p:nvSpPr>
          <p:cNvPr id="94" name="Google Shape;94;p16"/>
          <p:cNvSpPr txBox="1"/>
          <p:nvPr/>
        </p:nvSpPr>
        <p:spPr>
          <a:xfrm>
            <a:off x="0" y="0"/>
            <a:ext cx="7315200" cy="8781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1600">
                <a:solidFill>
                  <a:schemeClr val="dk1"/>
                </a:solidFill>
                <a:latin typeface="Halant"/>
                <a:ea typeface="Halant"/>
                <a:cs typeface="Halant"/>
                <a:sym typeface="Halant"/>
              </a:rPr>
              <a:t>Historical Thinking Skill Graphic Organizer: </a:t>
            </a:r>
            <a:endParaRPr sz="1600">
              <a:solidFill>
                <a:schemeClr val="dk1"/>
              </a:solidFill>
              <a:latin typeface="Halant"/>
              <a:ea typeface="Halant"/>
              <a:cs typeface="Halant"/>
              <a:sym typeface="Halant"/>
            </a:endParaRPr>
          </a:p>
          <a:p>
            <a:pPr indent="0" lvl="0" marL="0" rtl="0" algn="ctr">
              <a:spcBef>
                <a:spcPts val="0"/>
              </a:spcBef>
              <a:spcAft>
                <a:spcPts val="0"/>
              </a:spcAft>
              <a:buNone/>
            </a:pPr>
            <a:r>
              <a:rPr lang="en" sz="2400">
                <a:solidFill>
                  <a:schemeClr val="dk1"/>
                </a:solidFill>
                <a:latin typeface="Plus Jakarta Sans"/>
                <a:ea typeface="Plus Jakarta Sans"/>
                <a:cs typeface="Plus Jakarta Sans"/>
                <a:sym typeface="Plus Jakarta Sans"/>
              </a:rPr>
              <a:t>Comparison</a:t>
            </a:r>
            <a:endParaRPr sz="2400">
              <a:solidFill>
                <a:schemeClr val="dk1"/>
              </a:solidFill>
              <a:latin typeface="Plus Jakarta Sans"/>
              <a:ea typeface="Plus Jakarta Sans"/>
              <a:cs typeface="Plus Jakarta Sans"/>
              <a:sym typeface="Plus Jakarta Sans"/>
            </a:endParaRPr>
          </a:p>
        </p:txBody>
      </p:sp>
      <p:sp>
        <p:nvSpPr>
          <p:cNvPr id="95" name="Google Shape;95;p16"/>
          <p:cNvSpPr txBox="1"/>
          <p:nvPr/>
        </p:nvSpPr>
        <p:spPr>
          <a:xfrm>
            <a:off x="5208250" y="9041525"/>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©2025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sz="1400">
              <a:solidFill>
                <a:srgbClr val="666666"/>
              </a:solidFill>
              <a:latin typeface="Inter"/>
              <a:ea typeface="Inter"/>
              <a:cs typeface="Inter"/>
              <a:sym typeface="Inter"/>
            </a:endParaRPr>
          </a:p>
        </p:txBody>
      </p:sp>
      <p:pic>
        <p:nvPicPr>
          <p:cNvPr id="96" name="Google Shape;96;p16"/>
          <p:cNvPicPr preferRelativeResize="0"/>
          <p:nvPr/>
        </p:nvPicPr>
        <p:blipFill>
          <a:blip r:embed="rId3">
            <a:alphaModFix/>
          </a:blip>
          <a:stretch>
            <a:fillRect/>
          </a:stretch>
        </p:blipFill>
        <p:spPr>
          <a:xfrm>
            <a:off x="359100" y="8923350"/>
            <a:ext cx="400127" cy="400127"/>
          </a:xfrm>
          <a:prstGeom prst="rect">
            <a:avLst/>
          </a:prstGeom>
          <a:noFill/>
          <a:ln>
            <a:noFill/>
          </a:ln>
        </p:spPr>
      </p:pic>
      <p:sp>
        <p:nvSpPr>
          <p:cNvPr id="97" name="Google Shape;97;p16"/>
          <p:cNvSpPr txBox="1"/>
          <p:nvPr/>
        </p:nvSpPr>
        <p:spPr>
          <a:xfrm>
            <a:off x="2791800" y="9041525"/>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sz="1400">
              <a:solidFill>
                <a:srgbClr val="666666"/>
              </a:solidFill>
              <a:latin typeface="Inter"/>
              <a:ea typeface="Inter"/>
              <a:cs typeface="Inter"/>
              <a:sym typeface="Inter"/>
            </a:endParaRPr>
          </a:p>
        </p:txBody>
      </p:sp>
      <p:pic>
        <p:nvPicPr>
          <p:cNvPr id="98" name="Google Shape;98;p16"/>
          <p:cNvPicPr preferRelativeResize="0"/>
          <p:nvPr/>
        </p:nvPicPr>
        <p:blipFill>
          <a:blip r:embed="rId4">
            <a:alphaModFix/>
          </a:blip>
          <a:stretch>
            <a:fillRect/>
          </a:stretch>
        </p:blipFill>
        <p:spPr>
          <a:xfrm>
            <a:off x="203550" y="220497"/>
            <a:ext cx="980459" cy="406567"/>
          </a:xfrm>
          <a:prstGeom prst="rect">
            <a:avLst/>
          </a:prstGeom>
          <a:noFill/>
          <a:ln>
            <a:noFill/>
          </a:ln>
        </p:spPr>
      </p:pic>
      <p:sp>
        <p:nvSpPr>
          <p:cNvPr id="99" name="Google Shape;99;p16"/>
          <p:cNvSpPr txBox="1"/>
          <p:nvPr/>
        </p:nvSpPr>
        <p:spPr>
          <a:xfrm>
            <a:off x="909741" y="1112666"/>
            <a:ext cx="5733000" cy="643800"/>
          </a:xfrm>
          <a:prstGeom prst="rect">
            <a:avLst/>
          </a:prstGeom>
          <a:noFill/>
          <a:ln>
            <a:noFill/>
          </a:ln>
        </p:spPr>
        <p:txBody>
          <a:bodyPr anchorCtr="0" anchor="ctr" bIns="106950" lIns="106950" spcFirstLastPara="1" rIns="106950" wrap="square" tIns="106950">
            <a:noAutofit/>
          </a:bodyPr>
          <a:lstStyle/>
          <a:p>
            <a:pPr indent="0" lvl="0" marL="0" rtl="0" algn="l">
              <a:spcBef>
                <a:spcPts val="0"/>
              </a:spcBef>
              <a:spcAft>
                <a:spcPts val="0"/>
              </a:spcAft>
              <a:buNone/>
            </a:pPr>
            <a:r>
              <a:rPr b="1" lang="en" sz="1100">
                <a:latin typeface="Plus Jakarta Sans"/>
                <a:ea typeface="Plus Jakarta Sans"/>
                <a:cs typeface="Plus Jakarta Sans"/>
                <a:sym typeface="Plus Jakarta Sans"/>
              </a:rPr>
              <a:t>Directions</a:t>
            </a:r>
            <a:r>
              <a:rPr lang="en" sz="1100">
                <a:latin typeface="Plus Jakarta Sans"/>
                <a:ea typeface="Plus Jakarta Sans"/>
                <a:cs typeface="Plus Jakarta Sans"/>
                <a:sym typeface="Plus Jakarta Sans"/>
              </a:rPr>
              <a:t>: Identify and explain two ways in which they differ. In the middle of the differences table, write the topic for the difference. In the first and third columns, provide a specific example for a particular religion or philosophy.</a:t>
            </a:r>
            <a:endParaRPr sz="1100">
              <a:latin typeface="Plus Jakarta Sans"/>
              <a:ea typeface="Plus Jakarta Sans"/>
              <a:cs typeface="Plus Jakarta Sans"/>
              <a:sym typeface="Plus Jakarta Sans"/>
            </a:endParaRPr>
          </a:p>
        </p:txBody>
      </p:sp>
      <p:pic>
        <p:nvPicPr>
          <p:cNvPr id="100" name="Google Shape;100;p16"/>
          <p:cNvPicPr preferRelativeResize="0"/>
          <p:nvPr/>
        </p:nvPicPr>
        <p:blipFill>
          <a:blip r:embed="rId5">
            <a:alphaModFix/>
          </a:blip>
          <a:stretch>
            <a:fillRect/>
          </a:stretch>
        </p:blipFill>
        <p:spPr>
          <a:xfrm>
            <a:off x="322800" y="1112675"/>
            <a:ext cx="634784" cy="634784"/>
          </a:xfrm>
          <a:prstGeom prst="rect">
            <a:avLst/>
          </a:prstGeom>
          <a:noFill/>
          <a:ln>
            <a:noFill/>
          </a:ln>
        </p:spPr>
      </p:pic>
      <p:graphicFrame>
        <p:nvGraphicFramePr>
          <p:cNvPr id="101" name="Google Shape;101;p16"/>
          <p:cNvGraphicFramePr/>
          <p:nvPr/>
        </p:nvGraphicFramePr>
        <p:xfrm>
          <a:off x="474175" y="5343750"/>
          <a:ext cx="3000000" cy="3000000"/>
        </p:xfrm>
        <a:graphic>
          <a:graphicData uri="http://schemas.openxmlformats.org/drawingml/2006/table">
            <a:tbl>
              <a:tblPr>
                <a:noFill/>
                <a:tableStyleId>{2962B85F-0DBD-442C-A3E8-D8657664F81B}</a:tableStyleId>
              </a:tblPr>
              <a:tblGrid>
                <a:gridCol w="2400875"/>
                <a:gridCol w="1648350"/>
                <a:gridCol w="2317600"/>
              </a:tblGrid>
              <a:tr h="813875">
                <a:tc>
                  <a:txBody>
                    <a:bodyPr/>
                    <a:lstStyle/>
                    <a:p>
                      <a:pPr indent="0" lvl="0" marL="0" rtl="0" algn="l">
                        <a:spcBef>
                          <a:spcPts val="0"/>
                        </a:spcBef>
                        <a:spcAft>
                          <a:spcPts val="0"/>
                        </a:spcAft>
                        <a:buNone/>
                      </a:pPr>
                      <a:r>
                        <a:t/>
                      </a:r>
                      <a:endParaRPr>
                        <a:latin typeface="Inter"/>
                        <a:ea typeface="Inter"/>
                        <a:cs typeface="Inter"/>
                        <a:sym typeface="Inter"/>
                      </a:endParaRPr>
                    </a:p>
                    <a:p>
                      <a:pPr indent="0" lvl="0" marL="0" rtl="0" algn="l">
                        <a:spcBef>
                          <a:spcPts val="0"/>
                        </a:spcBef>
                        <a:spcAft>
                          <a:spcPts val="0"/>
                        </a:spcAft>
                        <a:buNone/>
                      </a:pPr>
                      <a:r>
                        <a:t/>
                      </a:r>
                      <a:endParaRPr>
                        <a:latin typeface="Inter"/>
                        <a:ea typeface="Inter"/>
                        <a:cs typeface="Inter"/>
                        <a:sym typeface="Inter"/>
                      </a:endParaRPr>
                    </a:p>
                    <a:p>
                      <a:pPr indent="0" lvl="0" marL="0" rtl="0" algn="l">
                        <a:spcBef>
                          <a:spcPts val="0"/>
                        </a:spcBef>
                        <a:spcAft>
                          <a:spcPts val="0"/>
                        </a:spcAft>
                        <a:buNone/>
                      </a:pPr>
                      <a:r>
                        <a:t/>
                      </a:r>
                      <a:endParaRPr>
                        <a:latin typeface="Inter"/>
                        <a:ea typeface="Inter"/>
                        <a:cs typeface="Inter"/>
                        <a:sym typeface="Inter"/>
                      </a:endParaRPr>
                    </a:p>
                    <a:p>
                      <a:pPr indent="0" lvl="0" marL="0" rtl="0" algn="l">
                        <a:spcBef>
                          <a:spcPts val="0"/>
                        </a:spcBef>
                        <a:spcAft>
                          <a:spcPts val="0"/>
                        </a:spcAft>
                        <a:buNone/>
                      </a:pPr>
                      <a:r>
                        <a:t/>
                      </a:r>
                      <a:endParaRPr>
                        <a:latin typeface="Inter"/>
                        <a:ea typeface="Inter"/>
                        <a:cs typeface="Inter"/>
                        <a:sym typeface="Inter"/>
                      </a:endParaRPr>
                    </a:p>
                    <a:p>
                      <a:pPr indent="0" lvl="0" marL="0" rtl="0" algn="l">
                        <a:spcBef>
                          <a:spcPts val="0"/>
                        </a:spcBef>
                        <a:spcAft>
                          <a:spcPts val="0"/>
                        </a:spcAft>
                        <a:buNone/>
                      </a:pPr>
                      <a:r>
                        <a:t/>
                      </a:r>
                      <a:endParaRPr>
                        <a:latin typeface="Inter"/>
                        <a:ea typeface="Inter"/>
                        <a:cs typeface="Inter"/>
                        <a:sym typeface="Inter"/>
                      </a:endParaRPr>
                    </a:p>
                    <a:p>
                      <a:pPr indent="0" lvl="0" marL="0" rtl="0" algn="l">
                        <a:spcBef>
                          <a:spcPts val="0"/>
                        </a:spcBef>
                        <a:spcAft>
                          <a:spcPts val="0"/>
                        </a:spcAft>
                        <a:buNone/>
                      </a:pPr>
                      <a:r>
                        <a:t/>
                      </a:r>
                      <a:endParaRPr>
                        <a:latin typeface="Inter"/>
                        <a:ea typeface="Inter"/>
                        <a:cs typeface="Inter"/>
                        <a:sym typeface="Inter"/>
                      </a:endParaRPr>
                    </a:p>
                    <a:p>
                      <a:pPr indent="0" lvl="0" marL="0" rtl="0" algn="l">
                        <a:spcBef>
                          <a:spcPts val="0"/>
                        </a:spcBef>
                        <a:spcAft>
                          <a:spcPts val="0"/>
                        </a:spcAft>
                        <a:buNone/>
                      </a:pPr>
                      <a:r>
                        <a:t/>
                      </a:r>
                      <a:endParaRPr>
                        <a:latin typeface="Inter"/>
                        <a:ea typeface="Inter"/>
                        <a:cs typeface="Inter"/>
                        <a:sym typeface="Inter"/>
                      </a:endParaRPr>
                    </a:p>
                  </a:txBody>
                  <a:tcPr marT="91425" marB="91425" marR="91425" marL="91425">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t/>
                      </a:r>
                      <a:endParaRPr sz="1400">
                        <a:latin typeface="Inter"/>
                        <a:ea typeface="Inter"/>
                        <a:cs typeface="Inter"/>
                        <a:sym typeface="Inter"/>
                      </a:endParaRPr>
                    </a:p>
                  </a:txBody>
                  <a:tcPr marT="91425" marB="91425" marR="91425" marL="91425" anchor="ctr">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sz="1400">
                        <a:latin typeface="Inter"/>
                        <a:ea typeface="Inter"/>
                        <a:cs typeface="Inter"/>
                        <a:sym typeface="Inter"/>
                      </a:endParaRPr>
                    </a:p>
                  </a:txBody>
                  <a:tcPr marT="91425" marB="91425" marR="91425" marL="91425">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r>
              <a:tr h="813875">
                <a:tc>
                  <a:txBody>
                    <a:bodyPr/>
                    <a:lstStyle/>
                    <a:p>
                      <a:pPr indent="0" lvl="0" marL="0" rtl="0" algn="l">
                        <a:spcBef>
                          <a:spcPts val="0"/>
                        </a:spcBef>
                        <a:spcAft>
                          <a:spcPts val="0"/>
                        </a:spcAft>
                        <a:buNone/>
                      </a:pPr>
                      <a:r>
                        <a:t/>
                      </a:r>
                      <a:endParaRPr>
                        <a:latin typeface="Inter"/>
                        <a:ea typeface="Inter"/>
                        <a:cs typeface="Inter"/>
                        <a:sym typeface="Inter"/>
                      </a:endParaRPr>
                    </a:p>
                    <a:p>
                      <a:pPr indent="0" lvl="0" marL="0" rtl="0" algn="l">
                        <a:spcBef>
                          <a:spcPts val="0"/>
                        </a:spcBef>
                        <a:spcAft>
                          <a:spcPts val="0"/>
                        </a:spcAft>
                        <a:buNone/>
                      </a:pPr>
                      <a:r>
                        <a:t/>
                      </a:r>
                      <a:endParaRPr>
                        <a:latin typeface="Inter"/>
                        <a:ea typeface="Inter"/>
                        <a:cs typeface="Inter"/>
                        <a:sym typeface="Inter"/>
                      </a:endParaRPr>
                    </a:p>
                    <a:p>
                      <a:pPr indent="0" lvl="0" marL="0" rtl="0" algn="l">
                        <a:spcBef>
                          <a:spcPts val="0"/>
                        </a:spcBef>
                        <a:spcAft>
                          <a:spcPts val="0"/>
                        </a:spcAft>
                        <a:buNone/>
                      </a:pPr>
                      <a:r>
                        <a:t/>
                      </a:r>
                      <a:endParaRPr>
                        <a:latin typeface="Inter"/>
                        <a:ea typeface="Inter"/>
                        <a:cs typeface="Inter"/>
                        <a:sym typeface="Inter"/>
                      </a:endParaRPr>
                    </a:p>
                    <a:p>
                      <a:pPr indent="0" lvl="0" marL="0" rtl="0" algn="l">
                        <a:spcBef>
                          <a:spcPts val="0"/>
                        </a:spcBef>
                        <a:spcAft>
                          <a:spcPts val="0"/>
                        </a:spcAft>
                        <a:buNone/>
                      </a:pPr>
                      <a:r>
                        <a:t/>
                      </a:r>
                      <a:endParaRPr>
                        <a:latin typeface="Inter"/>
                        <a:ea typeface="Inter"/>
                        <a:cs typeface="Inter"/>
                        <a:sym typeface="Inter"/>
                      </a:endParaRPr>
                    </a:p>
                    <a:p>
                      <a:pPr indent="0" lvl="0" marL="0" rtl="0" algn="l">
                        <a:spcBef>
                          <a:spcPts val="0"/>
                        </a:spcBef>
                        <a:spcAft>
                          <a:spcPts val="0"/>
                        </a:spcAft>
                        <a:buNone/>
                      </a:pPr>
                      <a:r>
                        <a:t/>
                      </a:r>
                      <a:endParaRPr>
                        <a:latin typeface="Inter"/>
                        <a:ea typeface="Inter"/>
                        <a:cs typeface="Inter"/>
                        <a:sym typeface="Inter"/>
                      </a:endParaRPr>
                    </a:p>
                    <a:p>
                      <a:pPr indent="0" lvl="0" marL="0" rtl="0" algn="l">
                        <a:spcBef>
                          <a:spcPts val="0"/>
                        </a:spcBef>
                        <a:spcAft>
                          <a:spcPts val="0"/>
                        </a:spcAft>
                        <a:buNone/>
                      </a:pPr>
                      <a:r>
                        <a:t/>
                      </a:r>
                      <a:endParaRPr>
                        <a:latin typeface="Inter"/>
                        <a:ea typeface="Inter"/>
                        <a:cs typeface="Inter"/>
                        <a:sym typeface="Inter"/>
                      </a:endParaRPr>
                    </a:p>
                    <a:p>
                      <a:pPr indent="0" lvl="0" marL="0" rtl="0" algn="l">
                        <a:spcBef>
                          <a:spcPts val="0"/>
                        </a:spcBef>
                        <a:spcAft>
                          <a:spcPts val="0"/>
                        </a:spcAft>
                        <a:buNone/>
                      </a:pPr>
                      <a:r>
                        <a:t/>
                      </a:r>
                      <a:endParaRPr>
                        <a:latin typeface="Inter"/>
                        <a:ea typeface="Inter"/>
                        <a:cs typeface="Inter"/>
                        <a:sym typeface="Inter"/>
                      </a:endParaRPr>
                    </a:p>
                  </a:txBody>
                  <a:tcPr marT="91425" marB="91425" marR="91425" marL="91425">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sz="1400">
                        <a:latin typeface="Inter"/>
                        <a:ea typeface="Inter"/>
                        <a:cs typeface="Inter"/>
                        <a:sym typeface="Inter"/>
                      </a:endParaRPr>
                    </a:p>
                  </a:txBody>
                  <a:tcPr marT="91425" marB="91425" marR="91425" marL="91425">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sz="1400">
                        <a:latin typeface="Inter"/>
                        <a:ea typeface="Inter"/>
                        <a:cs typeface="Inter"/>
                        <a:sym typeface="Inter"/>
                      </a:endParaRPr>
                    </a:p>
                  </a:txBody>
                  <a:tcPr marT="91425" marB="91425" marR="91425" marL="91425">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r>
            </a:tbl>
          </a:graphicData>
        </a:graphic>
      </p:graphicFrame>
      <p:sp>
        <p:nvSpPr>
          <p:cNvPr id="102" name="Google Shape;102;p16"/>
          <p:cNvSpPr/>
          <p:nvPr/>
        </p:nvSpPr>
        <p:spPr>
          <a:xfrm rot="-5400000">
            <a:off x="3380688" y="2355900"/>
            <a:ext cx="582900" cy="5411100"/>
          </a:xfrm>
          <a:prstGeom prst="rightBrace">
            <a:avLst>
              <a:gd fmla="val 50000" name="adj1"/>
              <a:gd fmla="val 50000" name="adj2"/>
            </a:avLst>
          </a:prstGeom>
          <a:noFill/>
          <a:ln cap="flat" cmpd="sng" w="19050">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sz="1400">
              <a:latin typeface="Inter"/>
              <a:ea typeface="Inter"/>
              <a:cs typeface="Inter"/>
              <a:sym typeface="Inter"/>
            </a:endParaRPr>
          </a:p>
        </p:txBody>
      </p:sp>
      <p:sp>
        <p:nvSpPr>
          <p:cNvPr id="103" name="Google Shape;103;p16"/>
          <p:cNvSpPr txBox="1"/>
          <p:nvPr/>
        </p:nvSpPr>
        <p:spPr>
          <a:xfrm>
            <a:off x="2392038" y="4265563"/>
            <a:ext cx="2560200" cy="430200"/>
          </a:xfrm>
          <a:prstGeom prst="rect">
            <a:avLst/>
          </a:prstGeom>
          <a:noFill/>
          <a:ln cap="flat" cmpd="sng" w="19050">
            <a:solidFill>
              <a:schemeClr val="dk1"/>
            </a:solidFill>
            <a:prstDash val="solid"/>
            <a:round/>
            <a:headEnd len="sm" w="sm" type="none"/>
            <a:tailEnd len="sm" w="sm" type="none"/>
          </a:ln>
        </p:spPr>
        <p:txBody>
          <a:bodyPr anchorCtr="0" anchor="t" bIns="113100" lIns="113100" spcFirstLastPara="1" rIns="113100" wrap="square" tIns="113100">
            <a:noAutofit/>
          </a:bodyPr>
          <a:lstStyle/>
          <a:p>
            <a:pPr indent="0" lvl="0" marL="0" rtl="0" algn="ctr">
              <a:spcBef>
                <a:spcPts val="0"/>
              </a:spcBef>
              <a:spcAft>
                <a:spcPts val="0"/>
              </a:spcAft>
              <a:buClr>
                <a:schemeClr val="dk1"/>
              </a:buClr>
              <a:buSzPts val="1100"/>
              <a:buFont typeface="Arial"/>
              <a:buNone/>
            </a:pPr>
            <a:r>
              <a:rPr lang="en" sz="1500">
                <a:solidFill>
                  <a:schemeClr val="dk1"/>
                </a:solidFill>
                <a:latin typeface="Inter"/>
                <a:ea typeface="Inter"/>
                <a:cs typeface="Inter"/>
                <a:sym typeface="Inter"/>
              </a:rPr>
              <a:t>Different in regards to...</a:t>
            </a:r>
            <a:endParaRPr sz="1500">
              <a:solidFill>
                <a:schemeClr val="dk1"/>
              </a:solidFill>
              <a:latin typeface="Inter"/>
              <a:ea typeface="Inter"/>
              <a:cs typeface="Inter"/>
              <a:sym typeface="Inter"/>
            </a:endParaRPr>
          </a:p>
          <a:p>
            <a:pPr indent="0" lvl="0" marL="0" rtl="0" algn="ctr">
              <a:spcBef>
                <a:spcPts val="0"/>
              </a:spcBef>
              <a:spcAft>
                <a:spcPts val="0"/>
              </a:spcAft>
              <a:buNone/>
            </a:pPr>
            <a:r>
              <a:t/>
            </a:r>
            <a:endParaRPr sz="1600">
              <a:latin typeface="Inter"/>
              <a:ea typeface="Inter"/>
              <a:cs typeface="Inter"/>
              <a:sym typeface="Inter"/>
            </a:endParaRPr>
          </a:p>
        </p:txBody>
      </p:sp>
      <p:sp>
        <p:nvSpPr>
          <p:cNvPr id="104" name="Google Shape;104;p16"/>
          <p:cNvSpPr txBox="1"/>
          <p:nvPr/>
        </p:nvSpPr>
        <p:spPr>
          <a:xfrm>
            <a:off x="474200" y="2065473"/>
            <a:ext cx="2163300" cy="761700"/>
          </a:xfrm>
          <a:prstGeom prst="rect">
            <a:avLst/>
          </a:prstGeom>
          <a:noFill/>
          <a:ln cap="flat" cmpd="sng" w="19050">
            <a:solidFill>
              <a:srgbClr val="9E9E9E"/>
            </a:solidFill>
            <a:prstDash val="solid"/>
            <a:round/>
            <a:headEnd len="sm" w="sm" type="none"/>
            <a:tailEnd len="sm" w="sm" type="none"/>
          </a:ln>
        </p:spPr>
        <p:txBody>
          <a:bodyPr anchorCtr="0" anchor="ctr" bIns="113100" lIns="113100" spcFirstLastPara="1" rIns="113100" wrap="square" tIns="113100">
            <a:noAutofit/>
          </a:bodyPr>
          <a:lstStyle/>
          <a:p>
            <a:pPr indent="0" lvl="0" marL="0" rtl="0" algn="ctr">
              <a:spcBef>
                <a:spcPts val="0"/>
              </a:spcBef>
              <a:spcAft>
                <a:spcPts val="0"/>
              </a:spcAft>
              <a:buNone/>
            </a:pPr>
            <a:r>
              <a:rPr b="1" lang="en" sz="1700">
                <a:latin typeface="Inter"/>
                <a:ea typeface="Inter"/>
                <a:cs typeface="Inter"/>
                <a:sym typeface="Inter"/>
              </a:rPr>
              <a:t>Islam</a:t>
            </a:r>
            <a:endParaRPr b="1" sz="1700">
              <a:latin typeface="Inter"/>
              <a:ea typeface="Inter"/>
              <a:cs typeface="Inter"/>
              <a:sym typeface="Inter"/>
            </a:endParaRPr>
          </a:p>
        </p:txBody>
      </p:sp>
      <p:sp>
        <p:nvSpPr>
          <p:cNvPr id="105" name="Google Shape;105;p16"/>
          <p:cNvSpPr txBox="1"/>
          <p:nvPr/>
        </p:nvSpPr>
        <p:spPr>
          <a:xfrm>
            <a:off x="4677725" y="2065475"/>
            <a:ext cx="2163300" cy="761700"/>
          </a:xfrm>
          <a:prstGeom prst="rect">
            <a:avLst/>
          </a:prstGeom>
          <a:noFill/>
          <a:ln cap="flat" cmpd="sng" w="19050">
            <a:solidFill>
              <a:srgbClr val="9E9E9E"/>
            </a:solidFill>
            <a:prstDash val="solid"/>
            <a:round/>
            <a:headEnd len="sm" w="sm" type="none"/>
            <a:tailEnd len="sm" w="sm" type="none"/>
          </a:ln>
        </p:spPr>
        <p:txBody>
          <a:bodyPr anchorCtr="0" anchor="ctr" bIns="113100" lIns="113100" spcFirstLastPara="1" rIns="113100" wrap="square" tIns="113100">
            <a:noAutofit/>
          </a:bodyPr>
          <a:lstStyle/>
          <a:p>
            <a:pPr indent="0" lvl="0" marL="0" rtl="0" algn="ctr">
              <a:spcBef>
                <a:spcPts val="0"/>
              </a:spcBef>
              <a:spcAft>
                <a:spcPts val="0"/>
              </a:spcAft>
              <a:buNone/>
            </a:pPr>
            <a:r>
              <a:rPr b="1" lang="en" sz="1700">
                <a:latin typeface="Inter"/>
                <a:ea typeface="Inter"/>
                <a:cs typeface="Inter"/>
                <a:sym typeface="Inter"/>
              </a:rPr>
              <a:t>Christianity</a:t>
            </a:r>
            <a:endParaRPr b="1" sz="1700">
              <a:latin typeface="Inter"/>
              <a:ea typeface="Inter"/>
              <a:cs typeface="Inter"/>
              <a:sym typeface="Inter"/>
            </a:endParaRPr>
          </a:p>
        </p:txBody>
      </p:sp>
      <p:sp>
        <p:nvSpPr>
          <p:cNvPr id="106" name="Google Shape;106;p16"/>
          <p:cNvSpPr txBox="1"/>
          <p:nvPr/>
        </p:nvSpPr>
        <p:spPr>
          <a:xfrm>
            <a:off x="2590500" y="3264523"/>
            <a:ext cx="2163300" cy="761700"/>
          </a:xfrm>
          <a:prstGeom prst="rect">
            <a:avLst/>
          </a:prstGeom>
          <a:noFill/>
          <a:ln cap="flat" cmpd="sng" w="19050">
            <a:solidFill>
              <a:srgbClr val="9E9E9E"/>
            </a:solidFill>
            <a:prstDash val="solid"/>
            <a:round/>
            <a:headEnd len="sm" w="sm" type="none"/>
            <a:tailEnd len="sm" w="sm" type="none"/>
          </a:ln>
        </p:spPr>
        <p:txBody>
          <a:bodyPr anchorCtr="0" anchor="ctr" bIns="113100" lIns="113100" spcFirstLastPara="1" rIns="113100" wrap="square" tIns="113100">
            <a:noAutofit/>
          </a:bodyPr>
          <a:lstStyle/>
          <a:p>
            <a:pPr indent="0" lvl="0" marL="0" rtl="0" algn="ctr">
              <a:spcBef>
                <a:spcPts val="0"/>
              </a:spcBef>
              <a:spcAft>
                <a:spcPts val="0"/>
              </a:spcAft>
              <a:buNone/>
            </a:pPr>
            <a:r>
              <a:rPr b="1" lang="en" sz="1700">
                <a:latin typeface="Inter"/>
                <a:ea typeface="Inter"/>
                <a:cs typeface="Inter"/>
                <a:sym typeface="Inter"/>
              </a:rPr>
              <a:t>Chinese Philosophies</a:t>
            </a:r>
            <a:endParaRPr b="1" sz="1700">
              <a:latin typeface="Inter"/>
              <a:ea typeface="Inter"/>
              <a:cs typeface="Inter"/>
              <a:sym typeface="Inter"/>
            </a:endParaRPr>
          </a:p>
        </p:txBody>
      </p:sp>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